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2" r:id="rId4"/>
    <p:sldId id="273" r:id="rId5"/>
    <p:sldId id="258" r:id="rId6"/>
    <p:sldId id="274" r:id="rId7"/>
    <p:sldId id="275" r:id="rId8"/>
    <p:sldId id="259" r:id="rId9"/>
    <p:sldId id="268" r:id="rId10"/>
    <p:sldId id="263" r:id="rId11"/>
    <p:sldId id="264" r:id="rId12"/>
    <p:sldId id="266" r:id="rId13"/>
    <p:sldId id="276" r:id="rId14"/>
    <p:sldId id="279" r:id="rId15"/>
    <p:sldId id="277" r:id="rId16"/>
    <p:sldId id="278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9FBD6-8CC4-4782-AAF4-F5DF6A1BD411}" v="3294" dt="2023-08-03T07:52:51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0853" autoAdjust="0"/>
  </p:normalViewPr>
  <p:slideViewPr>
    <p:cSldViewPr snapToGrid="0">
      <p:cViewPr varScale="1">
        <p:scale>
          <a:sx n="110" d="100"/>
          <a:sy n="110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ULETT, William (NHS ENGLAND - X26)" userId="b39f1674-fdc3-4c6a-a6a8-0345ce6b8053" providerId="ADAL" clId="{40A9FBD6-8CC4-4782-AAF4-F5DF6A1BD411}"/>
    <pc:docChg chg="undo custSel addSld delSld modSld sldOrd">
      <pc:chgData name="POULETT, William (NHS ENGLAND - X26)" userId="b39f1674-fdc3-4c6a-a6a8-0345ce6b8053" providerId="ADAL" clId="{40A9FBD6-8CC4-4782-AAF4-F5DF6A1BD411}" dt="2023-08-03T08:43:03.214" v="9516" actId="47"/>
      <pc:docMkLst>
        <pc:docMk/>
      </pc:docMkLst>
      <pc:sldChg chg="addSp delSp modSp mod modTransition addAnim delAnim modAnim modNotesTx">
        <pc:chgData name="POULETT, William (NHS ENGLAND - X26)" userId="b39f1674-fdc3-4c6a-a6a8-0345ce6b8053" providerId="ADAL" clId="{40A9FBD6-8CC4-4782-AAF4-F5DF6A1BD411}" dt="2023-08-02T15:23:09.419" v="8876"/>
        <pc:sldMkLst>
          <pc:docMk/>
          <pc:sldMk cId="126540909" sldId="258"/>
        </pc:sldMkLst>
        <pc:spChg chg="mod">
          <ac:chgData name="POULETT, William (NHS ENGLAND - X26)" userId="b39f1674-fdc3-4c6a-a6a8-0345ce6b8053" providerId="ADAL" clId="{40A9FBD6-8CC4-4782-AAF4-F5DF6A1BD411}" dt="2023-08-02T10:23:41.047" v="5899" actId="20577"/>
          <ac:spMkLst>
            <pc:docMk/>
            <pc:sldMk cId="126540909" sldId="258"/>
            <ac:spMk id="2" creationId="{E3F2F94F-1AD4-0CE5-E0FC-742C9BF74885}"/>
          </ac:spMkLst>
        </pc:spChg>
        <pc:spChg chg="add del mod">
          <ac:chgData name="POULETT, William (NHS ENGLAND - X26)" userId="b39f1674-fdc3-4c6a-a6a8-0345ce6b8053" providerId="ADAL" clId="{40A9FBD6-8CC4-4782-AAF4-F5DF6A1BD411}" dt="2023-08-01T14:31:25.131" v="260" actId="478"/>
          <ac:spMkLst>
            <pc:docMk/>
            <pc:sldMk cId="126540909" sldId="258"/>
            <ac:spMk id="3" creationId="{1CD9D471-E50B-921F-0B94-8CA57972C129}"/>
          </ac:spMkLst>
        </pc:spChg>
        <pc:spChg chg="add del mod">
          <ac:chgData name="POULETT, William (NHS ENGLAND - X26)" userId="b39f1674-fdc3-4c6a-a6a8-0345ce6b8053" providerId="ADAL" clId="{40A9FBD6-8CC4-4782-AAF4-F5DF6A1BD411}" dt="2023-08-01T14:34:00.605" v="279" actId="478"/>
          <ac:spMkLst>
            <pc:docMk/>
            <pc:sldMk cId="126540909" sldId="258"/>
            <ac:spMk id="4" creationId="{C662907E-AD73-1CD4-9445-611DA57491F2}"/>
          </ac:spMkLst>
        </pc:spChg>
        <pc:spChg chg="add del mod topLvl">
          <ac:chgData name="POULETT, William (NHS ENGLAND - X26)" userId="b39f1674-fdc3-4c6a-a6a8-0345ce6b8053" providerId="ADAL" clId="{40A9FBD6-8CC4-4782-AAF4-F5DF6A1BD411}" dt="2023-08-01T14:33:59.033" v="278" actId="478"/>
          <ac:spMkLst>
            <pc:docMk/>
            <pc:sldMk cId="126540909" sldId="258"/>
            <ac:spMk id="5" creationId="{B6E51F96-5FDA-5EF6-3560-ABE43C32A0C7}"/>
          </ac:spMkLst>
        </pc:spChg>
        <pc:spChg chg="add del mod">
          <ac:chgData name="POULETT, William (NHS ENGLAND - X26)" userId="b39f1674-fdc3-4c6a-a6a8-0345ce6b8053" providerId="ADAL" clId="{40A9FBD6-8CC4-4782-AAF4-F5DF6A1BD411}" dt="2023-08-02T12:39:23.367" v="6166" actId="113"/>
          <ac:spMkLst>
            <pc:docMk/>
            <pc:sldMk cId="126540909" sldId="258"/>
            <ac:spMk id="8" creationId="{1D545FEC-C1F6-A79E-CBBD-BAEDAF9C9823}"/>
          </ac:spMkLst>
        </pc:spChg>
        <pc:spChg chg="add mod">
          <ac:chgData name="POULETT, William (NHS ENGLAND - X26)" userId="b39f1674-fdc3-4c6a-a6a8-0345ce6b8053" providerId="ADAL" clId="{40A9FBD6-8CC4-4782-AAF4-F5DF6A1BD411}" dt="2023-08-02T12:39:56.605" v="6186" actId="1076"/>
          <ac:spMkLst>
            <pc:docMk/>
            <pc:sldMk cId="126540909" sldId="258"/>
            <ac:spMk id="9" creationId="{E798D5C4-87CB-597A-D4EC-7F73E423C82C}"/>
          </ac:spMkLst>
        </pc:spChg>
        <pc:spChg chg="add del mod ord topLvl">
          <ac:chgData name="POULETT, William (NHS ENGLAND - X26)" userId="b39f1674-fdc3-4c6a-a6a8-0345ce6b8053" providerId="ADAL" clId="{40A9FBD6-8CC4-4782-AAF4-F5DF6A1BD411}" dt="2023-08-02T15:18:21.251" v="8824" actId="478"/>
          <ac:spMkLst>
            <pc:docMk/>
            <pc:sldMk cId="126540909" sldId="258"/>
            <ac:spMk id="10" creationId="{5E2F9182-0E6E-5785-B40C-EA68B6E55862}"/>
          </ac:spMkLst>
        </pc:spChg>
        <pc:spChg chg="add del mod ord topLvl">
          <ac:chgData name="POULETT, William (NHS ENGLAND - X26)" userId="b39f1674-fdc3-4c6a-a6a8-0345ce6b8053" providerId="ADAL" clId="{40A9FBD6-8CC4-4782-AAF4-F5DF6A1BD411}" dt="2023-08-02T15:18:18.173" v="8823" actId="478"/>
          <ac:spMkLst>
            <pc:docMk/>
            <pc:sldMk cId="126540909" sldId="258"/>
            <ac:spMk id="11" creationId="{398ED010-4DBD-D472-AEC4-73C5E3C4F7DC}"/>
          </ac:spMkLst>
        </pc:spChg>
        <pc:spChg chg="add mod">
          <ac:chgData name="POULETT, William (NHS ENGLAND - X26)" userId="b39f1674-fdc3-4c6a-a6a8-0345ce6b8053" providerId="ADAL" clId="{40A9FBD6-8CC4-4782-AAF4-F5DF6A1BD411}" dt="2023-08-02T15:22:41.890" v="8864" actId="20577"/>
          <ac:spMkLst>
            <pc:docMk/>
            <pc:sldMk cId="126540909" sldId="258"/>
            <ac:spMk id="14" creationId="{85C21A97-E46B-30CB-B908-72954472042F}"/>
          </ac:spMkLst>
        </pc:spChg>
        <pc:spChg chg="add mod">
          <ac:chgData name="POULETT, William (NHS ENGLAND - X26)" userId="b39f1674-fdc3-4c6a-a6a8-0345ce6b8053" providerId="ADAL" clId="{40A9FBD6-8CC4-4782-AAF4-F5DF6A1BD411}" dt="2023-08-01T14:44:18.924" v="896" actId="164"/>
          <ac:spMkLst>
            <pc:docMk/>
            <pc:sldMk cId="126540909" sldId="258"/>
            <ac:spMk id="15" creationId="{D4A71D77-2DF6-7C13-BCB8-8601CE5C8336}"/>
          </ac:spMkLst>
        </pc:spChg>
        <pc:spChg chg="add mod">
          <ac:chgData name="POULETT, William (NHS ENGLAND - X26)" userId="b39f1674-fdc3-4c6a-a6a8-0345ce6b8053" providerId="ADAL" clId="{40A9FBD6-8CC4-4782-AAF4-F5DF6A1BD411}" dt="2023-08-01T14:45:45.003" v="913" actId="164"/>
          <ac:spMkLst>
            <pc:docMk/>
            <pc:sldMk cId="126540909" sldId="258"/>
            <ac:spMk id="16" creationId="{334A1D47-9872-7F59-C28D-4A1C11D96ABA}"/>
          </ac:spMkLst>
        </pc:spChg>
        <pc:spChg chg="add mod">
          <ac:chgData name="POULETT, William (NHS ENGLAND - X26)" userId="b39f1674-fdc3-4c6a-a6a8-0345ce6b8053" providerId="ADAL" clId="{40A9FBD6-8CC4-4782-AAF4-F5DF6A1BD411}" dt="2023-08-02T15:20:44.569" v="8848" actId="1076"/>
          <ac:spMkLst>
            <pc:docMk/>
            <pc:sldMk cId="126540909" sldId="258"/>
            <ac:spMk id="17" creationId="{0053AB53-F07A-1DB7-7A65-DE7E490DA951}"/>
          </ac:spMkLst>
        </pc:spChg>
        <pc:spChg chg="add del mod">
          <ac:chgData name="POULETT, William (NHS ENGLAND - X26)" userId="b39f1674-fdc3-4c6a-a6a8-0345ce6b8053" providerId="ADAL" clId="{40A9FBD6-8CC4-4782-AAF4-F5DF6A1BD411}" dt="2023-08-02T12:36:10.564" v="6123"/>
          <ac:spMkLst>
            <pc:docMk/>
            <pc:sldMk cId="126540909" sldId="258"/>
            <ac:spMk id="20" creationId="{59E80D30-01A8-C76A-4C55-58D5A15B5EEA}"/>
          </ac:spMkLst>
        </pc:spChg>
        <pc:spChg chg="mod topLvl">
          <ac:chgData name="POULETT, William (NHS ENGLAND - X26)" userId="b39f1674-fdc3-4c6a-a6a8-0345ce6b8053" providerId="ADAL" clId="{40A9FBD6-8CC4-4782-AAF4-F5DF6A1BD411}" dt="2023-08-02T10:25:26.246" v="5977" actId="20577"/>
          <ac:spMkLst>
            <pc:docMk/>
            <pc:sldMk cId="126540909" sldId="258"/>
            <ac:spMk id="24" creationId="{B2EBA223-61B5-F112-7239-C9449933AF37}"/>
          </ac:spMkLst>
        </pc:spChg>
        <pc:spChg chg="mod topLvl">
          <ac:chgData name="POULETT, William (NHS ENGLAND - X26)" userId="b39f1674-fdc3-4c6a-a6a8-0345ce6b8053" providerId="ADAL" clId="{40A9FBD6-8CC4-4782-AAF4-F5DF6A1BD411}" dt="2023-08-02T10:25:22.615" v="5972" actId="20577"/>
          <ac:spMkLst>
            <pc:docMk/>
            <pc:sldMk cId="126540909" sldId="258"/>
            <ac:spMk id="25" creationId="{7B74F693-4F7E-FFA2-3C50-0664C9412433}"/>
          </ac:spMkLst>
        </pc:spChg>
        <pc:spChg chg="add del mod">
          <ac:chgData name="POULETT, William (NHS ENGLAND - X26)" userId="b39f1674-fdc3-4c6a-a6a8-0345ce6b8053" providerId="ADAL" clId="{40A9FBD6-8CC4-4782-AAF4-F5DF6A1BD411}" dt="2023-08-02T12:36:10.564" v="6123"/>
          <ac:spMkLst>
            <pc:docMk/>
            <pc:sldMk cId="126540909" sldId="258"/>
            <ac:spMk id="27" creationId="{AF0FA8A4-6130-1531-0B60-F8C3743D0549}"/>
          </ac:spMkLst>
        </pc:spChg>
        <pc:spChg chg="mod">
          <ac:chgData name="POULETT, William (NHS ENGLAND - X26)" userId="b39f1674-fdc3-4c6a-a6a8-0345ce6b8053" providerId="ADAL" clId="{40A9FBD6-8CC4-4782-AAF4-F5DF6A1BD411}" dt="2023-08-01T14:42:56.440" v="836" actId="20577"/>
          <ac:spMkLst>
            <pc:docMk/>
            <pc:sldMk cId="126540909" sldId="258"/>
            <ac:spMk id="31" creationId="{444F4D99-10BC-8177-B7C1-146C1D008D8C}"/>
          </ac:spMkLst>
        </pc:spChg>
        <pc:spChg chg="mod">
          <ac:chgData name="POULETT, William (NHS ENGLAND - X26)" userId="b39f1674-fdc3-4c6a-a6a8-0345ce6b8053" providerId="ADAL" clId="{40A9FBD6-8CC4-4782-AAF4-F5DF6A1BD411}" dt="2023-08-01T14:43:06.439" v="857" actId="20577"/>
          <ac:spMkLst>
            <pc:docMk/>
            <pc:sldMk cId="126540909" sldId="258"/>
            <ac:spMk id="32" creationId="{3589F93D-7A1C-FF83-6E20-29A9FD63ACB0}"/>
          </ac:spMkLst>
        </pc:spChg>
        <pc:spChg chg="mod topLvl">
          <ac:chgData name="POULETT, William (NHS ENGLAND - X26)" userId="b39f1674-fdc3-4c6a-a6a8-0345ce6b8053" providerId="ADAL" clId="{40A9FBD6-8CC4-4782-AAF4-F5DF6A1BD411}" dt="2023-08-02T10:32:55.053" v="6050" actId="1076"/>
          <ac:spMkLst>
            <pc:docMk/>
            <pc:sldMk cId="126540909" sldId="258"/>
            <ac:spMk id="36" creationId="{2D1CAF59-B22B-3161-1124-40569588E15E}"/>
          </ac:spMkLst>
        </pc:spChg>
        <pc:spChg chg="mod topLvl">
          <ac:chgData name="POULETT, William (NHS ENGLAND - X26)" userId="b39f1674-fdc3-4c6a-a6a8-0345ce6b8053" providerId="ADAL" clId="{40A9FBD6-8CC4-4782-AAF4-F5DF6A1BD411}" dt="2023-08-02T12:29:54.383" v="6058" actId="20577"/>
          <ac:spMkLst>
            <pc:docMk/>
            <pc:sldMk cId="126540909" sldId="258"/>
            <ac:spMk id="37" creationId="{CCC04376-6B36-AF97-7869-44E8B03BE6FB}"/>
          </ac:spMkLst>
        </pc:spChg>
        <pc:spChg chg="add mod">
          <ac:chgData name="POULETT, William (NHS ENGLAND - X26)" userId="b39f1674-fdc3-4c6a-a6a8-0345ce6b8053" providerId="ADAL" clId="{40A9FBD6-8CC4-4782-AAF4-F5DF6A1BD411}" dt="2023-08-02T12:36:21.081" v="6125"/>
          <ac:spMkLst>
            <pc:docMk/>
            <pc:sldMk cId="126540909" sldId="258"/>
            <ac:spMk id="39" creationId="{4145FDFC-C7CA-D00C-9B3E-78024645BC95}"/>
          </ac:spMkLst>
        </pc:spChg>
        <pc:spChg chg="add mod">
          <ac:chgData name="POULETT, William (NHS ENGLAND - X26)" userId="b39f1674-fdc3-4c6a-a6a8-0345ce6b8053" providerId="ADAL" clId="{40A9FBD6-8CC4-4782-AAF4-F5DF6A1BD411}" dt="2023-08-02T12:36:21.081" v="6125"/>
          <ac:spMkLst>
            <pc:docMk/>
            <pc:sldMk cId="126540909" sldId="258"/>
            <ac:spMk id="41" creationId="{33965DA3-B1FC-028A-8B51-AB49D5685A05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2" creationId="{F964A94E-DC56-C0B9-1BC8-6C482F26DB50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3" creationId="{36EC66DA-A114-09BB-C27B-6114E8260DE5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4" creationId="{8FB371C2-800F-51F6-BE1F-76DFB3806499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5" creationId="{77CF9459-7FBA-3A15-57AF-37D38D2DEA72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6" creationId="{4DC04F12-5016-8FE4-47B9-C65DC5F49678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7" creationId="{E3070243-24DB-B366-58ED-6F844B3E10FF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8" creationId="{6789E6F5-0EB2-78C7-FD1B-9F1FD18C12FF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49" creationId="{7145D139-8148-5163-CC25-DB4FDD6BB075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0" creationId="{9A57D3B4-3220-C337-D5B4-D0DBECDA3335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3" creationId="{F19A7DDC-BDC1-921C-1325-8CD380B47191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4" creationId="{17849755-19DF-C32E-CF8F-92E0BFE9099A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5" creationId="{BC77D410-5B33-E511-3DBB-9168F39E6ECC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6" creationId="{8F6F0B2F-F9BD-2ED8-F8C3-C3930838DDA6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7" creationId="{B46FED17-83E4-8904-974B-C63D199BFDD7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8" creationId="{E1795A4E-A674-710E-56D0-8E70EDDE436E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59" creationId="{289E5CF3-BE92-8DF5-2CFA-DCEE2E33F04C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60" creationId="{042FE750-10FA-ECE8-8BCF-9D14532194E9}"/>
          </ac:spMkLst>
        </pc:spChg>
        <pc:spChg chg="mod topLvl">
          <ac:chgData name="POULETT, William (NHS ENGLAND - X26)" userId="b39f1674-fdc3-4c6a-a6a8-0345ce6b8053" providerId="ADAL" clId="{40A9FBD6-8CC4-4782-AAF4-F5DF6A1BD411}" dt="2023-08-01T14:49:55.428" v="1042" actId="164"/>
          <ac:spMkLst>
            <pc:docMk/>
            <pc:sldMk cId="126540909" sldId="258"/>
            <ac:spMk id="61" creationId="{9B008656-6862-3B7B-C663-BA6485F277FF}"/>
          </ac:spMkLst>
        </pc:spChg>
        <pc:spChg chg="add mod">
          <ac:chgData name="POULETT, William (NHS ENGLAND - X26)" userId="b39f1674-fdc3-4c6a-a6a8-0345ce6b8053" providerId="ADAL" clId="{40A9FBD6-8CC4-4782-AAF4-F5DF6A1BD411}" dt="2023-08-02T12:41:16.334" v="6190" actId="5793"/>
          <ac:spMkLst>
            <pc:docMk/>
            <pc:sldMk cId="126540909" sldId="258"/>
            <ac:spMk id="62" creationId="{185C45FA-3B85-DD0A-7B56-7B3786FD0360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3" creationId="{03FA0EB4-46A1-90BD-D460-084EAB397AA9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4" creationId="{C3C2CC0D-7BDF-2F03-921A-4F2F0F2056BA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5" creationId="{EF0D72C3-E8A7-5B08-696F-20F763DF8F27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6" creationId="{7A4ACCD6-5488-5AF7-E356-7AE3D44C018E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7" creationId="{CC3EB166-F52B-DB28-01E5-B586F0BAE942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8" creationId="{45D1F67F-EEF0-8FE2-C107-94671FB2B238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69" creationId="{43EF764D-B5EC-C3F2-CA25-C50BBDB8A0A9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0" creationId="{EBD7DB5A-EAA8-F667-30EF-B1D00BD238B6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1" creationId="{9D9CFE83-F120-BEFA-9A91-3A7C65DB0ADE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3" creationId="{6C520C25-D913-5B86-728D-079FE9143488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4" creationId="{2974185A-DEDD-F095-B3BA-B09003C9C7A6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5" creationId="{9E798F27-B5EC-A8CF-B059-F4CBC25D3B21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6" creationId="{ACFF92DB-FAEC-707B-2122-C15511FEE846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7" creationId="{0AC7CEC4-ECD3-2307-0685-C940D677C41A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8" creationId="{9A68DFD2-7AF8-5FA7-D306-837B4FCC6380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79" creationId="{54CFDDB3-E5C2-67DD-AE65-2B1E01D8B339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0" creationId="{606E12BA-9371-A5FC-F672-105E5DE8A54B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1" creationId="{5A43F3CF-BA5E-DD46-71C7-BE76544FE6EB}"/>
          </ac:spMkLst>
        </pc:spChg>
        <pc:spChg chg="add mod">
          <ac:chgData name="POULETT, William (NHS ENGLAND - X26)" userId="b39f1674-fdc3-4c6a-a6a8-0345ce6b8053" providerId="ADAL" clId="{40A9FBD6-8CC4-4782-AAF4-F5DF6A1BD411}" dt="2023-08-01T14:46:29.820" v="966" actId="164"/>
          <ac:spMkLst>
            <pc:docMk/>
            <pc:sldMk cId="126540909" sldId="258"/>
            <ac:spMk id="82" creationId="{935B7BC2-3231-3A89-1052-8BF228C29907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3" creationId="{0CA0DFDA-9D2B-D924-21A0-A54EE9DFE463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4" creationId="{C76215E5-1E8D-7CDB-A3DC-3498BC49A611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5" creationId="{049F5CBF-5895-4BD5-B85B-67397BE043F0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6" creationId="{6D795E71-55A5-A994-B9FE-AC7301FC38CE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89" creationId="{7FEB7C15-6F52-91BB-8414-7286F56E65B0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90" creationId="{16DBD31B-FDDD-2F28-3760-C239AC0D54D3}"/>
          </ac:spMkLst>
        </pc:spChg>
        <pc:spChg chg="mod topLvl">
          <ac:chgData name="POULETT, William (NHS ENGLAND - X26)" userId="b39f1674-fdc3-4c6a-a6a8-0345ce6b8053" providerId="ADAL" clId="{40A9FBD6-8CC4-4782-AAF4-F5DF6A1BD411}" dt="2023-08-01T14:31:51.957" v="264" actId="164"/>
          <ac:spMkLst>
            <pc:docMk/>
            <pc:sldMk cId="126540909" sldId="258"/>
            <ac:spMk id="91" creationId="{B630497D-2578-15D1-889A-59E265EE40A2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94" creationId="{25D461FB-F666-6FDE-F2BE-1620A7A31AC5}"/>
          </ac:spMkLst>
        </pc:spChg>
        <pc:spChg chg="mod">
          <ac:chgData name="POULETT, William (NHS ENGLAND - X26)" userId="b39f1674-fdc3-4c6a-a6a8-0345ce6b8053" providerId="ADAL" clId="{40A9FBD6-8CC4-4782-AAF4-F5DF6A1BD411}" dt="2023-08-02T12:54:15.769" v="6597"/>
          <ac:spMkLst>
            <pc:docMk/>
            <pc:sldMk cId="126540909" sldId="258"/>
            <ac:spMk id="95" creationId="{88C8229B-458A-5239-CDD7-9C832639538E}"/>
          </ac:spMkLst>
        </pc:spChg>
        <pc:spChg chg="mod">
          <ac:chgData name="POULETT, William (NHS ENGLAND - X26)" userId="b39f1674-fdc3-4c6a-a6a8-0345ce6b8053" providerId="ADAL" clId="{40A9FBD6-8CC4-4782-AAF4-F5DF6A1BD411}" dt="2023-08-02T12:54:15.769" v="6597"/>
          <ac:spMkLst>
            <pc:docMk/>
            <pc:sldMk cId="126540909" sldId="258"/>
            <ac:spMk id="96" creationId="{F5DD324B-38D0-297B-64B0-EAEFDD5BAB15}"/>
          </ac:spMkLst>
        </pc:spChg>
        <pc:spChg chg="add mod">
          <ac:chgData name="POULETT, William (NHS ENGLAND - X26)" userId="b39f1674-fdc3-4c6a-a6a8-0345ce6b8053" providerId="ADAL" clId="{40A9FBD6-8CC4-4782-AAF4-F5DF6A1BD411}" dt="2023-08-02T15:21:29.728" v="8852" actId="207"/>
          <ac:spMkLst>
            <pc:docMk/>
            <pc:sldMk cId="126540909" sldId="258"/>
            <ac:spMk id="97" creationId="{966F3ED9-D263-2151-CE29-A0473BC17A0F}"/>
          </ac:spMkLst>
        </pc:spChg>
        <pc:spChg chg="add mod">
          <ac:chgData name="POULETT, William (NHS ENGLAND - X26)" userId="b39f1674-fdc3-4c6a-a6a8-0345ce6b8053" providerId="ADAL" clId="{40A9FBD6-8CC4-4782-AAF4-F5DF6A1BD411}" dt="2023-08-02T15:21:57.353" v="8853" actId="207"/>
          <ac:spMkLst>
            <pc:docMk/>
            <pc:sldMk cId="126540909" sldId="258"/>
            <ac:spMk id="98" creationId="{20C89A5C-CDC6-10EA-D264-36C556B9BCC5}"/>
          </ac:spMkLst>
        </pc:spChg>
        <pc:spChg chg="add mod">
          <ac:chgData name="POULETT, William (NHS ENGLAND - X26)" userId="b39f1674-fdc3-4c6a-a6a8-0345ce6b8053" providerId="ADAL" clId="{40A9FBD6-8CC4-4782-AAF4-F5DF6A1BD411}" dt="2023-08-02T15:22:56.881" v="8874" actId="1036"/>
          <ac:spMkLst>
            <pc:docMk/>
            <pc:sldMk cId="126540909" sldId="258"/>
            <ac:spMk id="101" creationId="{37912EF8-F193-716C-B624-063D20688CF9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06" creationId="{89015C61-EDBB-1AA3-257F-A816E9B8043F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07" creationId="{3B206CF9-1684-399B-B6DE-CA88BB9A575D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08" creationId="{1149B900-B28C-A121-6A75-67C4288855BA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09" creationId="{EE982CD6-1314-5C62-399D-9587ABF9399F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0" creationId="{50603CDC-FCBB-8835-3687-8613706407B7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1" creationId="{6AD16DA6-0D5B-ED7C-E243-0F0BBF17BD66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2" creationId="{4D81A913-119A-59E1-EF80-AD740773EFFD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3" creationId="{86955A2A-49F1-456D-2C2C-5EB6E1AE281E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4" creationId="{A7EFD417-16BC-87E8-CDBD-7CCD1A851996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5" creationId="{E6A356BB-855D-7D2D-D0D9-BF9762BB17AC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6" creationId="{3D3B6839-4D64-BE10-654E-7F1A587BB9A2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7" creationId="{44735693-9034-81E8-5E5B-1143BFEECB70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8" creationId="{6BBCA585-705B-6D72-0EB3-F5EF9DBA9731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19" creationId="{00123237-B1EF-7376-5F50-BE95B12F4899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0" creationId="{2334A22A-08A0-FF30-945A-7725DB1A0C6D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1" creationId="{05C44BA7-38E5-BE49-3FE3-8EC0FDC12D90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2" creationId="{86F9700A-7266-7DA3-73C0-17435144C52A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3" creationId="{AB72CDBB-CC4D-7FAB-E670-84355E966130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4" creationId="{A2DE13E0-6F19-C0A0-E8BB-633AC6AEC8D8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5" creationId="{BD1C5323-B9C9-5B40-4EC3-92D337584249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6" creationId="{66CA436A-E099-A526-6343-06E40B17F21B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7" creationId="{8DC181F0-9977-EA26-B494-29D8E0748F6D}"/>
          </ac:spMkLst>
        </pc:spChg>
        <pc:spChg chg="mod">
          <ac:chgData name="POULETT, William (NHS ENGLAND - X26)" userId="b39f1674-fdc3-4c6a-a6a8-0345ce6b8053" providerId="ADAL" clId="{40A9FBD6-8CC4-4782-AAF4-F5DF6A1BD411}" dt="2023-08-01T14:31:42.081" v="263" actId="165"/>
          <ac:spMkLst>
            <pc:docMk/>
            <pc:sldMk cId="126540909" sldId="258"/>
            <ac:spMk id="128" creationId="{D0BDEFA0-E021-4EED-B67C-9533BAB78B3E}"/>
          </ac:spMkLst>
        </pc:spChg>
        <pc:spChg chg="mod topLvl">
          <ac:chgData name="POULETT, William (NHS ENGLAND - X26)" userId="b39f1674-fdc3-4c6a-a6a8-0345ce6b8053" providerId="ADAL" clId="{40A9FBD6-8CC4-4782-AAF4-F5DF6A1BD411}" dt="2023-08-02T10:24:20.159" v="5922" actId="1076"/>
          <ac:spMkLst>
            <pc:docMk/>
            <pc:sldMk cId="126540909" sldId="258"/>
            <ac:spMk id="130" creationId="{60FB023A-3CAD-2734-FEA3-6B8A8EB1B983}"/>
          </ac:spMkLst>
        </pc:spChg>
        <pc:spChg chg="mod topLvl">
          <ac:chgData name="POULETT, William (NHS ENGLAND - X26)" userId="b39f1674-fdc3-4c6a-a6a8-0345ce6b8053" providerId="ADAL" clId="{40A9FBD6-8CC4-4782-AAF4-F5DF6A1BD411}" dt="2023-08-02T14:50:05.036" v="8678" actId="20577"/>
          <ac:spMkLst>
            <pc:docMk/>
            <pc:sldMk cId="126540909" sldId="258"/>
            <ac:spMk id="132" creationId="{7E824122-735C-D515-95B9-58EE1F08EBF6}"/>
          </ac:spMkLst>
        </pc:spChg>
        <pc:spChg chg="mod">
          <ac:chgData name="POULETT, William (NHS ENGLAND - X26)" userId="b39f1674-fdc3-4c6a-a6a8-0345ce6b8053" providerId="ADAL" clId="{40A9FBD6-8CC4-4782-AAF4-F5DF6A1BD411}" dt="2023-08-02T12:37:30.975" v="6141" actId="21"/>
          <ac:spMkLst>
            <pc:docMk/>
            <pc:sldMk cId="126540909" sldId="258"/>
            <ac:spMk id="149" creationId="{BF1AFC4C-43AF-436E-8472-29C97C98BC4B}"/>
          </ac:spMkLst>
        </pc:spChg>
        <pc:spChg chg="del mod">
          <ac:chgData name="POULETT, William (NHS ENGLAND - X26)" userId="b39f1674-fdc3-4c6a-a6a8-0345ce6b8053" providerId="ADAL" clId="{40A9FBD6-8CC4-4782-AAF4-F5DF6A1BD411}" dt="2023-08-02T12:29:48.871" v="6055" actId="478"/>
          <ac:spMkLst>
            <pc:docMk/>
            <pc:sldMk cId="126540909" sldId="258"/>
            <ac:spMk id="151" creationId="{0F575B6D-7407-70B7-9AD1-6A4357FEDF0B}"/>
          </ac:spMkLst>
        </pc:spChg>
        <pc:spChg chg="del mod">
          <ac:chgData name="POULETT, William (NHS ENGLAND - X26)" userId="b39f1674-fdc3-4c6a-a6a8-0345ce6b8053" providerId="ADAL" clId="{40A9FBD6-8CC4-4782-AAF4-F5DF6A1BD411}" dt="2023-08-02T12:30:06.850" v="6063" actId="478"/>
          <ac:spMkLst>
            <pc:docMk/>
            <pc:sldMk cId="126540909" sldId="258"/>
            <ac:spMk id="152" creationId="{971D02D9-D551-1EAF-20CC-0D771567D78F}"/>
          </ac:spMkLst>
        </pc:spChg>
        <pc:grpChg chg="add del mod">
          <ac:chgData name="POULETT, William (NHS ENGLAND - X26)" userId="b39f1674-fdc3-4c6a-a6a8-0345ce6b8053" providerId="ADAL" clId="{40A9FBD6-8CC4-4782-AAF4-F5DF6A1BD411}" dt="2023-08-02T12:29:55.957" v="6059" actId="478"/>
          <ac:grpSpMkLst>
            <pc:docMk/>
            <pc:sldMk cId="126540909" sldId="258"/>
            <ac:grpSpMk id="6" creationId="{50A3E3D3-35AB-56B7-126C-329DB91F392F}"/>
          </ac:grpSpMkLst>
        </pc:grpChg>
        <pc:grpChg chg="add del mod">
          <ac:chgData name="POULETT, William (NHS ENGLAND - X26)" userId="b39f1674-fdc3-4c6a-a6a8-0345ce6b8053" providerId="ADAL" clId="{40A9FBD6-8CC4-4782-AAF4-F5DF6A1BD411}" dt="2023-08-01T14:32:39.364" v="271" actId="165"/>
          <ac:grpSpMkLst>
            <pc:docMk/>
            <pc:sldMk cId="126540909" sldId="258"/>
            <ac:grpSpMk id="7" creationId="{6DCD414D-4C59-45A8-7D61-D75F0A15FE49}"/>
          </ac:grpSpMkLst>
        </pc:grpChg>
        <pc:grpChg chg="add del mod">
          <ac:chgData name="POULETT, William (NHS ENGLAND - X26)" userId="b39f1674-fdc3-4c6a-a6a8-0345ce6b8053" providerId="ADAL" clId="{40A9FBD6-8CC4-4782-AAF4-F5DF6A1BD411}" dt="2023-08-02T15:18:18.173" v="8823" actId="478"/>
          <ac:grpSpMkLst>
            <pc:docMk/>
            <pc:sldMk cId="126540909" sldId="258"/>
            <ac:grpSpMk id="12" creationId="{4C4C2769-1B80-4571-ED13-9BF7B3611F40}"/>
          </ac:grpSpMkLst>
        </pc:grpChg>
        <pc:grpChg chg="add mod">
          <ac:chgData name="POULETT, William (NHS ENGLAND - X26)" userId="b39f1674-fdc3-4c6a-a6a8-0345ce6b8053" providerId="ADAL" clId="{40A9FBD6-8CC4-4782-AAF4-F5DF6A1BD411}" dt="2023-08-02T12:36:28.211" v="6126" actId="1076"/>
          <ac:grpSpMkLst>
            <pc:docMk/>
            <pc:sldMk cId="126540909" sldId="258"/>
            <ac:grpSpMk id="26" creationId="{D47CD451-7F55-B05E-6F47-B4321CF4A207}"/>
          </ac:grpSpMkLst>
        </pc:grpChg>
        <pc:grpChg chg="mod">
          <ac:chgData name="POULETT, William (NHS ENGLAND - X26)" userId="b39f1674-fdc3-4c6a-a6a8-0345ce6b8053" providerId="ADAL" clId="{40A9FBD6-8CC4-4782-AAF4-F5DF6A1BD411}" dt="2023-08-01T14:31:42.081" v="263" actId="165"/>
          <ac:grpSpMkLst>
            <pc:docMk/>
            <pc:sldMk cId="126540909" sldId="258"/>
            <ac:grpSpMk id="28" creationId="{9C83E84A-F14D-BDEF-C6FF-3F1E2C9B671F}"/>
          </ac:grpSpMkLst>
        </pc:grpChg>
        <pc:grpChg chg="add mod ord">
          <ac:chgData name="POULETT, William (NHS ENGLAND - X26)" userId="b39f1674-fdc3-4c6a-a6a8-0345ce6b8053" providerId="ADAL" clId="{40A9FBD6-8CC4-4782-AAF4-F5DF6A1BD411}" dt="2023-08-01T14:45:45.003" v="913" actId="164"/>
          <ac:grpSpMkLst>
            <pc:docMk/>
            <pc:sldMk cId="126540909" sldId="258"/>
            <ac:grpSpMk id="52" creationId="{84A87D57-7264-1EE2-EB9F-43E919705AF3}"/>
          </ac:grpSpMkLst>
        </pc:grpChg>
        <pc:grpChg chg="add mod">
          <ac:chgData name="POULETT, William (NHS ENGLAND - X26)" userId="b39f1674-fdc3-4c6a-a6a8-0345ce6b8053" providerId="ADAL" clId="{40A9FBD6-8CC4-4782-AAF4-F5DF6A1BD411}" dt="2023-08-01T14:46:29.820" v="966" actId="164"/>
          <ac:grpSpMkLst>
            <pc:docMk/>
            <pc:sldMk cId="126540909" sldId="258"/>
            <ac:grpSpMk id="72" creationId="{1B0320B2-2F2A-7937-8066-BFB9E6DCFB8E}"/>
          </ac:grpSpMkLst>
        </pc:grpChg>
        <pc:grpChg chg="add del mod">
          <ac:chgData name="POULETT, William (NHS ENGLAND - X26)" userId="b39f1674-fdc3-4c6a-a6a8-0345ce6b8053" providerId="ADAL" clId="{40A9FBD6-8CC4-4782-AAF4-F5DF6A1BD411}" dt="2023-08-02T12:54:17.157" v="6598"/>
          <ac:grpSpMkLst>
            <pc:docMk/>
            <pc:sldMk cId="126540909" sldId="258"/>
            <ac:grpSpMk id="88" creationId="{393432A4-56EC-2409-AB46-A3102C42F651}"/>
          </ac:grpSpMkLst>
        </pc:grpChg>
        <pc:grpChg chg="add del mod">
          <ac:chgData name="POULETT, William (NHS ENGLAND - X26)" userId="b39f1674-fdc3-4c6a-a6a8-0345ce6b8053" providerId="ADAL" clId="{40A9FBD6-8CC4-4782-AAF4-F5DF6A1BD411}" dt="2023-08-02T12:29:47.239" v="6054" actId="478"/>
          <ac:grpSpMkLst>
            <pc:docMk/>
            <pc:sldMk cId="126540909" sldId="258"/>
            <ac:grpSpMk id="92" creationId="{DAFEA0B8-C16F-627D-3700-8BB45C376A62}"/>
          </ac:grpSpMkLst>
        </pc:grpChg>
        <pc:grpChg chg="add mod">
          <ac:chgData name="POULETT, William (NHS ENGLAND - X26)" userId="b39f1674-fdc3-4c6a-a6a8-0345ce6b8053" providerId="ADAL" clId="{40A9FBD6-8CC4-4782-AAF4-F5DF6A1BD411}" dt="2023-08-02T12:36:28.211" v="6126" actId="1076"/>
          <ac:grpSpMkLst>
            <pc:docMk/>
            <pc:sldMk cId="126540909" sldId="258"/>
            <ac:grpSpMk id="93" creationId="{B8A15042-2E95-8752-8157-8E9ACF4E15F0}"/>
          </ac:grpSpMkLst>
        </pc:grpChg>
        <pc:grpChg chg="add mod ord">
          <ac:chgData name="POULETT, William (NHS ENGLAND - X26)" userId="b39f1674-fdc3-4c6a-a6a8-0345ce6b8053" providerId="ADAL" clId="{40A9FBD6-8CC4-4782-AAF4-F5DF6A1BD411}" dt="2023-08-02T15:20:39.106" v="8847" actId="167"/>
          <ac:grpSpMkLst>
            <pc:docMk/>
            <pc:sldMk cId="126540909" sldId="258"/>
            <ac:grpSpMk id="99" creationId="{3A7451AC-3FA9-55B6-7168-A487BAD6A808}"/>
          </ac:grpSpMkLst>
        </pc:grpChg>
        <pc:grpChg chg="del mod topLvl">
          <ac:chgData name="POULETT, William (NHS ENGLAND - X26)" userId="b39f1674-fdc3-4c6a-a6a8-0345ce6b8053" providerId="ADAL" clId="{40A9FBD6-8CC4-4782-AAF4-F5DF6A1BD411}" dt="2023-08-02T12:29:44.899" v="6052" actId="478"/>
          <ac:grpSpMkLst>
            <pc:docMk/>
            <pc:sldMk cId="126540909" sldId="258"/>
            <ac:grpSpMk id="129" creationId="{6D29E8D5-FBE1-22FE-C7DB-C1B702206EDA}"/>
          </ac:grpSpMkLst>
        </pc:grpChg>
        <pc:grpChg chg="del mod">
          <ac:chgData name="POULETT, William (NHS ENGLAND - X26)" userId="b39f1674-fdc3-4c6a-a6a8-0345ce6b8053" providerId="ADAL" clId="{40A9FBD6-8CC4-4782-AAF4-F5DF6A1BD411}" dt="2023-08-01T14:31:42.081" v="263" actId="165"/>
          <ac:grpSpMkLst>
            <pc:docMk/>
            <pc:sldMk cId="126540909" sldId="258"/>
            <ac:grpSpMk id="133" creationId="{C7681565-991E-E720-FA0C-DB8BFF2DEC83}"/>
          </ac:grpSpMkLst>
        </pc:grpChg>
        <pc:picChg chg="add del mod">
          <ac:chgData name="POULETT, William (NHS ENGLAND - X26)" userId="b39f1674-fdc3-4c6a-a6a8-0345ce6b8053" providerId="ADAL" clId="{40A9FBD6-8CC4-4782-AAF4-F5DF6A1BD411}" dt="2023-08-02T12:36:10.564" v="6123"/>
          <ac:picMkLst>
            <pc:docMk/>
            <pc:sldMk cId="126540909" sldId="258"/>
            <ac:picMk id="23" creationId="{C7273631-02E0-F2BE-F487-79547E50DA05}"/>
          </ac:picMkLst>
        </pc:picChg>
        <pc:picChg chg="add mod">
          <ac:chgData name="POULETT, William (NHS ENGLAND - X26)" userId="b39f1674-fdc3-4c6a-a6a8-0345ce6b8053" providerId="ADAL" clId="{40A9FBD6-8CC4-4782-AAF4-F5DF6A1BD411}" dt="2023-08-02T12:36:21.081" v="6125"/>
          <ac:picMkLst>
            <pc:docMk/>
            <pc:sldMk cId="126540909" sldId="258"/>
            <ac:picMk id="40" creationId="{B1557409-297D-60BF-E9B6-2C3190545547}"/>
          </ac:picMkLst>
        </pc:picChg>
        <pc:cxnChg chg="add del mod">
          <ac:chgData name="POULETT, William (NHS ENGLAND - X26)" userId="b39f1674-fdc3-4c6a-a6a8-0345ce6b8053" providerId="ADAL" clId="{40A9FBD6-8CC4-4782-AAF4-F5DF6A1BD411}" dt="2023-08-02T12:29:45.860" v="6053" actId="478"/>
          <ac:cxnSpMkLst>
            <pc:docMk/>
            <pc:sldMk cId="126540909" sldId="258"/>
            <ac:cxnSpMk id="13" creationId="{1E34165A-D136-F9FF-658E-6A6A0DE00E29}"/>
          </ac:cxnSpMkLst>
        </pc:cxnChg>
        <pc:cxnChg chg="add mod">
          <ac:chgData name="POULETT, William (NHS ENGLAND - X26)" userId="b39f1674-fdc3-4c6a-a6a8-0345ce6b8053" providerId="ADAL" clId="{40A9FBD6-8CC4-4782-AAF4-F5DF6A1BD411}" dt="2023-08-02T15:20:47.019" v="8849" actId="14100"/>
          <ac:cxnSpMkLst>
            <pc:docMk/>
            <pc:sldMk cId="126540909" sldId="258"/>
            <ac:cxnSpMk id="19" creationId="{43D64A5F-215D-0277-BB34-350F86DC9620}"/>
          </ac:cxnSpMkLst>
        </pc:cxnChg>
        <pc:cxnChg chg="mod topLvl">
          <ac:chgData name="POULETT, William (NHS ENGLAND - X26)" userId="b39f1674-fdc3-4c6a-a6a8-0345ce6b8053" providerId="ADAL" clId="{40A9FBD6-8CC4-4782-AAF4-F5DF6A1BD411}" dt="2023-08-01T14:49:55.428" v="1042" actId="164"/>
          <ac:cxnSpMkLst>
            <pc:docMk/>
            <pc:sldMk cId="126540909" sldId="258"/>
            <ac:cxnSpMk id="21" creationId="{E077802D-BC66-A59B-EA74-D69EAF97757C}"/>
          </ac:cxnSpMkLst>
        </pc:cxnChg>
        <pc:cxnChg chg="mod topLvl">
          <ac:chgData name="POULETT, William (NHS ENGLAND - X26)" userId="b39f1674-fdc3-4c6a-a6a8-0345ce6b8053" providerId="ADAL" clId="{40A9FBD6-8CC4-4782-AAF4-F5DF6A1BD411}" dt="2023-08-01T14:49:55.428" v="1042" actId="164"/>
          <ac:cxnSpMkLst>
            <pc:docMk/>
            <pc:sldMk cId="126540909" sldId="258"/>
            <ac:cxnSpMk id="22" creationId="{C9CF5D63-73CC-404D-DF37-B467542582A0}"/>
          </ac:cxnSpMkLst>
        </pc:cxnChg>
        <pc:cxnChg chg="mod">
          <ac:chgData name="POULETT, William (NHS ENGLAND - X26)" userId="b39f1674-fdc3-4c6a-a6a8-0345ce6b8053" providerId="ADAL" clId="{40A9FBD6-8CC4-4782-AAF4-F5DF6A1BD411}" dt="2023-08-01T14:31:42.081" v="263" actId="165"/>
          <ac:cxnSpMkLst>
            <pc:docMk/>
            <pc:sldMk cId="126540909" sldId="258"/>
            <ac:cxnSpMk id="29" creationId="{E98E051B-67B2-D887-5265-F09A832721EF}"/>
          </ac:cxnSpMkLst>
        </pc:cxnChg>
        <pc:cxnChg chg="mod">
          <ac:chgData name="POULETT, William (NHS ENGLAND - X26)" userId="b39f1674-fdc3-4c6a-a6a8-0345ce6b8053" providerId="ADAL" clId="{40A9FBD6-8CC4-4782-AAF4-F5DF6A1BD411}" dt="2023-08-01T14:31:42.081" v="263" actId="165"/>
          <ac:cxnSpMkLst>
            <pc:docMk/>
            <pc:sldMk cId="126540909" sldId="258"/>
            <ac:cxnSpMk id="30" creationId="{3665C525-F74D-6AF0-6560-7FC1BAE638E2}"/>
          </ac:cxnSpMkLst>
        </pc:cxnChg>
        <pc:cxnChg chg="add mod">
          <ac:chgData name="POULETT, William (NHS ENGLAND - X26)" userId="b39f1674-fdc3-4c6a-a6a8-0345ce6b8053" providerId="ADAL" clId="{40A9FBD6-8CC4-4782-AAF4-F5DF6A1BD411}" dt="2023-08-01T14:45:22.850" v="908" actId="1582"/>
          <ac:cxnSpMkLst>
            <pc:docMk/>
            <pc:sldMk cId="126540909" sldId="258"/>
            <ac:cxnSpMk id="33" creationId="{B7198C32-8D54-FA72-FBA1-124E15FBAB0E}"/>
          </ac:cxnSpMkLst>
        </pc:cxnChg>
        <pc:cxnChg chg="mod topLvl">
          <ac:chgData name="POULETT, William (NHS ENGLAND - X26)" userId="b39f1674-fdc3-4c6a-a6a8-0345ce6b8053" providerId="ADAL" clId="{40A9FBD6-8CC4-4782-AAF4-F5DF6A1BD411}" dt="2023-08-01T14:31:51.957" v="264" actId="164"/>
          <ac:cxnSpMkLst>
            <pc:docMk/>
            <pc:sldMk cId="126540909" sldId="258"/>
            <ac:cxnSpMk id="34" creationId="{60386DCA-0273-F14F-573F-6C2B38FEF5D2}"/>
          </ac:cxnSpMkLst>
        </pc:cxnChg>
        <pc:cxnChg chg="mod topLvl">
          <ac:chgData name="POULETT, William (NHS ENGLAND - X26)" userId="b39f1674-fdc3-4c6a-a6a8-0345ce6b8053" providerId="ADAL" clId="{40A9FBD6-8CC4-4782-AAF4-F5DF6A1BD411}" dt="2023-08-01T14:31:51.957" v="264" actId="164"/>
          <ac:cxnSpMkLst>
            <pc:docMk/>
            <pc:sldMk cId="126540909" sldId="258"/>
            <ac:cxnSpMk id="35" creationId="{14073061-D3FC-F59A-F7AA-0741DEC70FCC}"/>
          </ac:cxnSpMkLst>
        </pc:cxnChg>
        <pc:cxnChg chg="add mod">
          <ac:chgData name="POULETT, William (NHS ENGLAND - X26)" userId="b39f1674-fdc3-4c6a-a6a8-0345ce6b8053" providerId="ADAL" clId="{40A9FBD6-8CC4-4782-AAF4-F5DF6A1BD411}" dt="2023-08-01T14:45:30.052" v="910" actId="14100"/>
          <ac:cxnSpMkLst>
            <pc:docMk/>
            <pc:sldMk cId="126540909" sldId="258"/>
            <ac:cxnSpMk id="38" creationId="{37B86B9B-484D-EC21-DEA7-CE4E07E7EF42}"/>
          </ac:cxnSpMkLst>
        </pc:cxnChg>
        <pc:cxnChg chg="add mod">
          <ac:chgData name="POULETT, William (NHS ENGLAND - X26)" userId="b39f1674-fdc3-4c6a-a6a8-0345ce6b8053" providerId="ADAL" clId="{40A9FBD6-8CC4-4782-AAF4-F5DF6A1BD411}" dt="2023-08-01T14:46:29.820" v="966" actId="164"/>
          <ac:cxnSpMkLst>
            <pc:docMk/>
            <pc:sldMk cId="126540909" sldId="258"/>
            <ac:cxnSpMk id="87" creationId="{2ABDE720-8A1B-EE5F-E6B1-84E85997F163}"/>
          </ac:cxnSpMkLst>
        </pc:cxnChg>
      </pc:sldChg>
      <pc:sldChg chg="addSp delSp modSp mod ord modTransition delAnim modAnim modNotesTx">
        <pc:chgData name="POULETT, William (NHS ENGLAND - X26)" userId="b39f1674-fdc3-4c6a-a6a8-0345ce6b8053" providerId="ADAL" clId="{40A9FBD6-8CC4-4782-AAF4-F5DF6A1BD411}" dt="2023-08-02T15:31:28.214" v="9445" actId="1076"/>
        <pc:sldMkLst>
          <pc:docMk/>
          <pc:sldMk cId="2007609850" sldId="259"/>
        </pc:sldMkLst>
        <pc:spChg chg="mod">
          <ac:chgData name="POULETT, William (NHS ENGLAND - X26)" userId="b39f1674-fdc3-4c6a-a6a8-0345ce6b8053" providerId="ADAL" clId="{40A9FBD6-8CC4-4782-AAF4-F5DF6A1BD411}" dt="2023-08-02T09:10:44.222" v="4649" actId="20577"/>
          <ac:spMkLst>
            <pc:docMk/>
            <pc:sldMk cId="2007609850" sldId="259"/>
            <ac:spMk id="2" creationId="{E3F2F94F-1AD4-0CE5-E0FC-742C9BF74885}"/>
          </ac:spMkLst>
        </pc:spChg>
        <pc:spChg chg="add mod ord">
          <ac:chgData name="POULETT, William (NHS ENGLAND - X26)" userId="b39f1674-fdc3-4c6a-a6a8-0345ce6b8053" providerId="ADAL" clId="{40A9FBD6-8CC4-4782-AAF4-F5DF6A1BD411}" dt="2023-08-02T15:30:06.432" v="9420" actId="167"/>
          <ac:spMkLst>
            <pc:docMk/>
            <pc:sldMk cId="2007609850" sldId="259"/>
            <ac:spMk id="3" creationId="{DE3C310D-B19C-CC11-1D59-C1582DE8EB92}"/>
          </ac:spMkLst>
        </pc:spChg>
        <pc:spChg chg="del topLvl">
          <ac:chgData name="POULETT, William (NHS ENGLAND - X26)" userId="b39f1674-fdc3-4c6a-a6a8-0345ce6b8053" providerId="ADAL" clId="{40A9FBD6-8CC4-4782-AAF4-F5DF6A1BD411}" dt="2023-08-01T14:49:24.694" v="1036" actId="478"/>
          <ac:spMkLst>
            <pc:docMk/>
            <pc:sldMk cId="2007609850" sldId="259"/>
            <ac:spMk id="7" creationId="{62A3D109-D9FB-8F19-7601-A6D8C4225272}"/>
          </ac:spMkLst>
        </pc:spChg>
        <pc:spChg chg="del topLvl">
          <ac:chgData name="POULETT, William (NHS ENGLAND - X26)" userId="b39f1674-fdc3-4c6a-a6a8-0345ce6b8053" providerId="ADAL" clId="{40A9FBD6-8CC4-4782-AAF4-F5DF6A1BD411}" dt="2023-08-01T14:49:22.386" v="1035" actId="478"/>
          <ac:spMkLst>
            <pc:docMk/>
            <pc:sldMk cId="2007609850" sldId="259"/>
            <ac:spMk id="8" creationId="{758D8C7F-F92A-4E6A-696E-53D2FC380F16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3" creationId="{79FB48FE-C12E-A6C4-E7E9-68D6A5E537CE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4" creationId="{568F3871-6624-6076-71D8-0D0F03BCE198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5" creationId="{8A493F4A-FE10-979B-D74D-AEC7B350E2EE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6" creationId="{52623606-AB5D-0337-900E-00B69AF1D6BA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7" creationId="{C6AE2293-CE99-A930-55CE-20CBB439D1F5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8" creationId="{2FA4E06E-3115-9931-0786-A3B8ABB9F235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19" creationId="{2C1042DD-DB67-9F50-C230-FBCD2B377A4E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0" creationId="{29A8668D-9A8C-EC3E-081A-2BC459218BB5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3" creationId="{E173C4D6-0B74-CDE9-69A0-39A5145C60E6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24" creationId="{B2EBA223-61B5-F112-7239-C9449933AF37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25" creationId="{7B74F693-4F7E-FFA2-3C50-0664C9412433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6" creationId="{E20AC080-EB04-8182-8826-B136B5E33E15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7" creationId="{FA806ED2-E443-F0A4-1ABE-E4DA930D9B3F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8" creationId="{18FB80F4-1249-7DE2-8AD1-4A98A21482C1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29" creationId="{9F66C3E4-9BC4-152C-5EC1-5F2ACEC36F29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0" creationId="{CFB49621-63BB-E904-EBFA-5598FAFA4BBC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1" creationId="{BC793B61-D8B6-25F2-B602-AAACD0F8ABD2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2" creationId="{43C79948-932F-A452-7F77-629FB17E7A7E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3" creationId="{E85E4AA3-4ADA-21F7-EA9D-25192EB2A0C5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4" creationId="{67DA2DD8-51AD-D638-0DB0-6562A3C5C5A3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5" creationId="{9FF18629-34EA-4D98-A1CC-DAD4F9CA35E0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6" creationId="{3B2CA664-0E5E-FD21-9513-BB4303C9D628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7" creationId="{5199A8D8-C93D-8C53-8FC5-8FEBE26F6C66}"/>
          </ac:spMkLst>
        </pc:spChg>
        <pc:spChg chg="mod">
          <ac:chgData name="POULETT, William (NHS ENGLAND - X26)" userId="b39f1674-fdc3-4c6a-a6a8-0345ce6b8053" providerId="ADAL" clId="{40A9FBD6-8CC4-4782-AAF4-F5DF6A1BD411}" dt="2023-08-01T14:51:03.735" v="1049"/>
          <ac:spMkLst>
            <pc:docMk/>
            <pc:sldMk cId="2007609850" sldId="259"/>
            <ac:spMk id="38" creationId="{05280165-3372-4E2F-8E18-6B0CA6FF96B7}"/>
          </ac:spMkLst>
        </pc:spChg>
        <pc:spChg chg="add mod">
          <ac:chgData name="POULETT, William (NHS ENGLAND - X26)" userId="b39f1674-fdc3-4c6a-a6a8-0345ce6b8053" providerId="ADAL" clId="{40A9FBD6-8CC4-4782-AAF4-F5DF6A1BD411}" dt="2023-08-02T15:28:25.355" v="9387" actId="20577"/>
          <ac:spMkLst>
            <pc:docMk/>
            <pc:sldMk cId="2007609850" sldId="259"/>
            <ac:spMk id="39" creationId="{F74AD46E-AFCE-670A-B41A-D7E86C477444}"/>
          </ac:spMkLst>
        </pc:spChg>
        <pc:spChg chg="add mod">
          <ac:chgData name="POULETT, William (NHS ENGLAND - X26)" userId="b39f1674-fdc3-4c6a-a6a8-0345ce6b8053" providerId="ADAL" clId="{40A9FBD6-8CC4-4782-AAF4-F5DF6A1BD411}" dt="2023-08-02T15:28:28.466" v="9388" actId="1076"/>
          <ac:spMkLst>
            <pc:docMk/>
            <pc:sldMk cId="2007609850" sldId="259"/>
            <ac:spMk id="40" creationId="{A3D758FC-2A3E-54AA-61A6-7F6D68903AE4}"/>
          </ac:spMkLst>
        </pc:spChg>
        <pc:spChg chg="add mod topLvl">
          <ac:chgData name="POULETT, William (NHS ENGLAND - X26)" userId="b39f1674-fdc3-4c6a-a6a8-0345ce6b8053" providerId="ADAL" clId="{40A9FBD6-8CC4-4782-AAF4-F5DF6A1BD411}" dt="2023-08-01T14:58:52.376" v="1511" actId="478"/>
          <ac:spMkLst>
            <pc:docMk/>
            <pc:sldMk cId="2007609850" sldId="259"/>
            <ac:spMk id="41" creationId="{407A8C67-4C50-97E6-B858-1327AF732585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2" creationId="{F964A94E-DC56-C0B9-1BC8-6C482F26DB50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3" creationId="{36EC66DA-A114-09BB-C27B-6114E8260DE5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4" creationId="{8FB371C2-800F-51F6-BE1F-76DFB3806499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5" creationId="{77CF9459-7FBA-3A15-57AF-37D38D2DEA72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6" creationId="{4DC04F12-5016-8FE4-47B9-C65DC5F49678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7" creationId="{E3070243-24DB-B366-58ED-6F844B3E10FF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8" creationId="{6789E6F5-0EB2-78C7-FD1B-9F1FD18C12FF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49" creationId="{7145D139-8148-5163-CC25-DB4FDD6BB075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0" creationId="{9A57D3B4-3220-C337-D5B4-D0DBECDA3335}"/>
          </ac:spMkLst>
        </pc:spChg>
        <pc:spChg chg="add del mod topLvl">
          <ac:chgData name="POULETT, William (NHS ENGLAND - X26)" userId="b39f1674-fdc3-4c6a-a6a8-0345ce6b8053" providerId="ADAL" clId="{40A9FBD6-8CC4-4782-AAF4-F5DF6A1BD411}" dt="2023-08-01T14:58:52.376" v="1511" actId="478"/>
          <ac:spMkLst>
            <pc:docMk/>
            <pc:sldMk cId="2007609850" sldId="259"/>
            <ac:spMk id="51" creationId="{BDDCE7B6-9678-AA3E-D02A-9250639C8408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3" creationId="{F19A7DDC-BDC1-921C-1325-8CD380B47191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4" creationId="{17849755-19DF-C32E-CF8F-92E0BFE9099A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5" creationId="{BC77D410-5B33-E511-3DBB-9168F39E6ECC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6" creationId="{8F6F0B2F-F9BD-2ED8-F8C3-C3930838DDA6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7" creationId="{B46FED17-83E4-8904-974B-C63D199BFDD7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8" creationId="{E1795A4E-A674-710E-56D0-8E70EDDE436E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59" creationId="{289E5CF3-BE92-8DF5-2CFA-DCEE2E33F04C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60" creationId="{042FE750-10FA-ECE8-8BCF-9D14532194E9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61" creationId="{9B008656-6862-3B7B-C663-BA6485F277FF}"/>
          </ac:spMkLst>
        </pc:spChg>
        <pc:spChg chg="add mod">
          <ac:chgData name="POULETT, William (NHS ENGLAND - X26)" userId="b39f1674-fdc3-4c6a-a6a8-0345ce6b8053" providerId="ADAL" clId="{40A9FBD6-8CC4-4782-AAF4-F5DF6A1BD411}" dt="2023-08-02T15:28:47.290" v="9404" actId="20577"/>
          <ac:spMkLst>
            <pc:docMk/>
            <pc:sldMk cId="2007609850" sldId="259"/>
            <ac:spMk id="62" creationId="{8E5B3DBE-A5B8-8E3D-2F52-FDDF0E4EC631}"/>
          </ac:spMkLst>
        </pc:spChg>
        <pc:spChg chg="add mod">
          <ac:chgData name="POULETT, William (NHS ENGLAND - X26)" userId="b39f1674-fdc3-4c6a-a6a8-0345ce6b8053" providerId="ADAL" clId="{40A9FBD6-8CC4-4782-AAF4-F5DF6A1BD411}" dt="2023-08-01T15:11:59.358" v="2185" actId="693"/>
          <ac:spMkLst>
            <pc:docMk/>
            <pc:sldMk cId="2007609850" sldId="259"/>
            <ac:spMk id="63" creationId="{543C2B8A-328B-E45C-D3CF-4EDC5D65D861}"/>
          </ac:spMkLst>
        </pc:spChg>
        <pc:spChg chg="add mod">
          <ac:chgData name="POULETT, William (NHS ENGLAND - X26)" userId="b39f1674-fdc3-4c6a-a6a8-0345ce6b8053" providerId="ADAL" clId="{40A9FBD6-8CC4-4782-AAF4-F5DF6A1BD411}" dt="2023-08-02T12:58:59.934" v="6764" actId="20577"/>
          <ac:spMkLst>
            <pc:docMk/>
            <pc:sldMk cId="2007609850" sldId="259"/>
            <ac:spMk id="128" creationId="{70590686-0446-D27A-26AA-DBD47FDF98E3}"/>
          </ac:spMkLst>
        </pc:spChg>
        <pc:spChg chg="add mod">
          <ac:chgData name="POULETT, William (NHS ENGLAND - X26)" userId="b39f1674-fdc3-4c6a-a6a8-0345ce6b8053" providerId="ADAL" clId="{40A9FBD6-8CC4-4782-AAF4-F5DF6A1BD411}" dt="2023-08-01T15:03:57.132" v="1729" actId="20577"/>
          <ac:spMkLst>
            <pc:docMk/>
            <pc:sldMk cId="2007609850" sldId="259"/>
            <ac:spMk id="129" creationId="{7046D812-CF88-9FA9-04E0-A0EB110D591D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130" creationId="{60FB023A-3CAD-2734-FEA3-6B8A8EB1B983}"/>
          </ac:spMkLst>
        </pc:spChg>
        <pc:spChg chg="add mod">
          <ac:chgData name="POULETT, William (NHS ENGLAND - X26)" userId="b39f1674-fdc3-4c6a-a6a8-0345ce6b8053" providerId="ADAL" clId="{40A9FBD6-8CC4-4782-AAF4-F5DF6A1BD411}" dt="2023-08-01T15:05:13.703" v="1780" actId="1076"/>
          <ac:spMkLst>
            <pc:docMk/>
            <pc:sldMk cId="2007609850" sldId="259"/>
            <ac:spMk id="131" creationId="{DB1EA3D9-16F0-09E6-F1A5-D069B640F420}"/>
          </ac:spMkLst>
        </pc:spChg>
        <pc:spChg chg="del">
          <ac:chgData name="POULETT, William (NHS ENGLAND - X26)" userId="b39f1674-fdc3-4c6a-a6a8-0345ce6b8053" providerId="ADAL" clId="{40A9FBD6-8CC4-4782-AAF4-F5DF6A1BD411}" dt="2023-08-01T14:49:18.978" v="1033" actId="478"/>
          <ac:spMkLst>
            <pc:docMk/>
            <pc:sldMk cId="2007609850" sldId="259"/>
            <ac:spMk id="132" creationId="{7E824122-735C-D515-95B9-58EE1F08EBF6}"/>
          </ac:spMkLst>
        </pc:spChg>
        <pc:spChg chg="add mod">
          <ac:chgData name="POULETT, William (NHS ENGLAND - X26)" userId="b39f1674-fdc3-4c6a-a6a8-0345ce6b8053" providerId="ADAL" clId="{40A9FBD6-8CC4-4782-AAF4-F5DF6A1BD411}" dt="2023-08-02T15:31:15.327" v="9442" actId="20577"/>
          <ac:spMkLst>
            <pc:docMk/>
            <pc:sldMk cId="2007609850" sldId="259"/>
            <ac:spMk id="133" creationId="{6B08ECD1-371E-3025-E139-7EB001DC96C3}"/>
          </ac:spMkLst>
        </pc:spChg>
        <pc:spChg chg="add mod">
          <ac:chgData name="POULETT, William (NHS ENGLAND - X26)" userId="b39f1674-fdc3-4c6a-a6a8-0345ce6b8053" providerId="ADAL" clId="{40A9FBD6-8CC4-4782-AAF4-F5DF6A1BD411}" dt="2023-08-02T15:31:28.214" v="9445" actId="1076"/>
          <ac:spMkLst>
            <pc:docMk/>
            <pc:sldMk cId="2007609850" sldId="259"/>
            <ac:spMk id="134" creationId="{244A0E62-8339-9F8D-37C1-6131D6D13FAD}"/>
          </ac:spMkLst>
        </pc:spChg>
        <pc:spChg chg="add mod">
          <ac:chgData name="POULETT, William (NHS ENGLAND - X26)" userId="b39f1674-fdc3-4c6a-a6a8-0345ce6b8053" providerId="ADAL" clId="{40A9FBD6-8CC4-4782-AAF4-F5DF6A1BD411}" dt="2023-08-02T15:31:23.106" v="9444" actId="1076"/>
          <ac:spMkLst>
            <pc:docMk/>
            <pc:sldMk cId="2007609850" sldId="259"/>
            <ac:spMk id="135" creationId="{4F10FCC8-B47D-A4C6-A138-1B736FD69759}"/>
          </ac:spMkLst>
        </pc:spChg>
        <pc:spChg chg="add mod ord">
          <ac:chgData name="POULETT, William (NHS ENGLAND - X26)" userId="b39f1674-fdc3-4c6a-a6a8-0345ce6b8053" providerId="ADAL" clId="{40A9FBD6-8CC4-4782-AAF4-F5DF6A1BD411}" dt="2023-08-01T15:11:30.160" v="2183" actId="1076"/>
          <ac:spMkLst>
            <pc:docMk/>
            <pc:sldMk cId="2007609850" sldId="259"/>
            <ac:spMk id="136" creationId="{0A44D8F3-C027-956A-D5CC-FE6A92B995BD}"/>
          </ac:spMkLst>
        </pc:spChg>
        <pc:spChg chg="del">
          <ac:chgData name="POULETT, William (NHS ENGLAND - X26)" userId="b39f1674-fdc3-4c6a-a6a8-0345ce6b8053" providerId="ADAL" clId="{40A9FBD6-8CC4-4782-AAF4-F5DF6A1BD411}" dt="2023-08-01T14:49:25.998" v="1037" actId="478"/>
          <ac:spMkLst>
            <pc:docMk/>
            <pc:sldMk cId="2007609850" sldId="259"/>
            <ac:spMk id="149" creationId="{BF1AFC4C-43AF-436E-8472-29C97C98BC4B}"/>
          </ac:spMkLst>
        </pc:spChg>
        <pc:grpChg chg="del">
          <ac:chgData name="POULETT, William (NHS ENGLAND - X26)" userId="b39f1674-fdc3-4c6a-a6a8-0345ce6b8053" providerId="ADAL" clId="{40A9FBD6-8CC4-4782-AAF4-F5DF6A1BD411}" dt="2023-08-01T14:49:19.900" v="1034" actId="478"/>
          <ac:grpSpMkLst>
            <pc:docMk/>
            <pc:sldMk cId="2007609850" sldId="259"/>
            <ac:grpSpMk id="6" creationId="{CF59DF09-87D3-7529-419A-57F88B78EAA7}"/>
          </ac:grpSpMkLst>
        </pc:grpChg>
        <pc:grpChg chg="del">
          <ac:chgData name="POULETT, William (NHS ENGLAND - X26)" userId="b39f1674-fdc3-4c6a-a6a8-0345ce6b8053" providerId="ADAL" clId="{40A9FBD6-8CC4-4782-AAF4-F5DF6A1BD411}" dt="2023-08-01T14:49:22.386" v="1035" actId="478"/>
          <ac:grpSpMkLst>
            <pc:docMk/>
            <pc:sldMk cId="2007609850" sldId="259"/>
            <ac:grpSpMk id="9" creationId="{C96B9922-18B1-6660-262E-0236E147E00A}"/>
          </ac:grpSpMkLst>
        </pc:grpChg>
        <pc:grpChg chg="add mod">
          <ac:chgData name="POULETT, William (NHS ENGLAND - X26)" userId="b39f1674-fdc3-4c6a-a6a8-0345ce6b8053" providerId="ADAL" clId="{40A9FBD6-8CC4-4782-AAF4-F5DF6A1BD411}" dt="2023-08-01T14:51:03.735" v="1049"/>
          <ac:grpSpMkLst>
            <pc:docMk/>
            <pc:sldMk cId="2007609850" sldId="259"/>
            <ac:grpSpMk id="10" creationId="{8EA16265-0B83-C5A3-F013-370C0057F19D}"/>
          </ac:grpSpMkLst>
        </pc:grpChg>
        <pc:grpChg chg="add del mod ord">
          <ac:chgData name="POULETT, William (NHS ENGLAND - X26)" userId="b39f1674-fdc3-4c6a-a6a8-0345ce6b8053" providerId="ADAL" clId="{40A9FBD6-8CC4-4782-AAF4-F5DF6A1BD411}" dt="2023-08-01T14:58:52.376" v="1511" actId="478"/>
          <ac:grpSpMkLst>
            <pc:docMk/>
            <pc:sldMk cId="2007609850" sldId="259"/>
            <ac:grpSpMk id="52" creationId="{BCCB5CE1-133E-FE5B-2ACF-176005F67EF9}"/>
          </ac:grpSpMkLst>
        </pc:grpChg>
        <pc:cxnChg chg="add mod">
          <ac:chgData name="POULETT, William (NHS ENGLAND - X26)" userId="b39f1674-fdc3-4c6a-a6a8-0345ce6b8053" providerId="ADAL" clId="{40A9FBD6-8CC4-4782-AAF4-F5DF6A1BD411}" dt="2023-08-02T15:30:32.173" v="9425" actId="1076"/>
          <ac:cxnSpMkLst>
            <pc:docMk/>
            <pc:sldMk cId="2007609850" sldId="259"/>
            <ac:cxnSpMk id="5" creationId="{FE8944F9-1A2E-CF74-5C5C-E12D70A5D9E3}"/>
          </ac:cxnSpMkLst>
        </pc:cxnChg>
        <pc:cxnChg chg="mod">
          <ac:chgData name="POULETT, William (NHS ENGLAND - X26)" userId="b39f1674-fdc3-4c6a-a6a8-0345ce6b8053" providerId="ADAL" clId="{40A9FBD6-8CC4-4782-AAF4-F5DF6A1BD411}" dt="2023-08-01T14:51:03.735" v="1049"/>
          <ac:cxnSpMkLst>
            <pc:docMk/>
            <pc:sldMk cId="2007609850" sldId="259"/>
            <ac:cxnSpMk id="11" creationId="{B08CC014-44F4-93EF-C2FE-A742D09FBA86}"/>
          </ac:cxnSpMkLst>
        </pc:cxnChg>
        <pc:cxnChg chg="mod">
          <ac:chgData name="POULETT, William (NHS ENGLAND - X26)" userId="b39f1674-fdc3-4c6a-a6a8-0345ce6b8053" providerId="ADAL" clId="{40A9FBD6-8CC4-4782-AAF4-F5DF6A1BD411}" dt="2023-08-01T14:51:03.735" v="1049"/>
          <ac:cxnSpMkLst>
            <pc:docMk/>
            <pc:sldMk cId="2007609850" sldId="259"/>
            <ac:cxnSpMk id="12" creationId="{B990E2F3-62FF-374A-D927-20DCA1EA4693}"/>
          </ac:cxnSpMkLst>
        </pc:cxnChg>
        <pc:cxnChg chg="del">
          <ac:chgData name="POULETT, William (NHS ENGLAND - X26)" userId="b39f1674-fdc3-4c6a-a6a8-0345ce6b8053" providerId="ADAL" clId="{40A9FBD6-8CC4-4782-AAF4-F5DF6A1BD411}" dt="2023-08-01T14:49:16.363" v="1032" actId="478"/>
          <ac:cxnSpMkLst>
            <pc:docMk/>
            <pc:sldMk cId="2007609850" sldId="259"/>
            <ac:cxnSpMk id="21" creationId="{E077802D-BC66-A59B-EA74-D69EAF97757C}"/>
          </ac:cxnSpMkLst>
        </pc:cxnChg>
        <pc:cxnChg chg="del">
          <ac:chgData name="POULETT, William (NHS ENGLAND - X26)" userId="b39f1674-fdc3-4c6a-a6a8-0345ce6b8053" providerId="ADAL" clId="{40A9FBD6-8CC4-4782-AAF4-F5DF6A1BD411}" dt="2023-08-01T14:49:18.978" v="1033" actId="478"/>
          <ac:cxnSpMkLst>
            <pc:docMk/>
            <pc:sldMk cId="2007609850" sldId="259"/>
            <ac:cxnSpMk id="22" creationId="{C9CF5D63-73CC-404D-DF37-B467542582A0}"/>
          </ac:cxnSpMkLst>
        </pc:cxnChg>
      </pc:sldChg>
      <pc:sldChg chg="del">
        <pc:chgData name="POULETT, William (NHS ENGLAND - X26)" userId="b39f1674-fdc3-4c6a-a6a8-0345ce6b8053" providerId="ADAL" clId="{40A9FBD6-8CC4-4782-AAF4-F5DF6A1BD411}" dt="2023-08-02T13:00:07.293" v="6765" actId="47"/>
        <pc:sldMkLst>
          <pc:docMk/>
          <pc:sldMk cId="1523088788" sldId="260"/>
        </pc:sldMkLst>
      </pc:sldChg>
      <pc:sldChg chg="del">
        <pc:chgData name="POULETT, William (NHS ENGLAND - X26)" userId="b39f1674-fdc3-4c6a-a6a8-0345ce6b8053" providerId="ADAL" clId="{40A9FBD6-8CC4-4782-AAF4-F5DF6A1BD411}" dt="2023-08-02T13:00:14.982" v="6766" actId="47"/>
        <pc:sldMkLst>
          <pc:docMk/>
          <pc:sldMk cId="592856761" sldId="261"/>
        </pc:sldMkLst>
      </pc:sldChg>
      <pc:sldChg chg="del">
        <pc:chgData name="POULETT, William (NHS ENGLAND - X26)" userId="b39f1674-fdc3-4c6a-a6a8-0345ce6b8053" providerId="ADAL" clId="{40A9FBD6-8CC4-4782-AAF4-F5DF6A1BD411}" dt="2023-08-02T13:00:16.305" v="6767" actId="47"/>
        <pc:sldMkLst>
          <pc:docMk/>
          <pc:sldMk cId="4140368463" sldId="262"/>
        </pc:sldMkLst>
      </pc:sldChg>
      <pc:sldChg chg="addSp delSp modSp mod modTransition delAnim modAnim">
        <pc:chgData name="POULETT, William (NHS ENGLAND - X26)" userId="b39f1674-fdc3-4c6a-a6a8-0345ce6b8053" providerId="ADAL" clId="{40A9FBD6-8CC4-4782-AAF4-F5DF6A1BD411}" dt="2023-08-03T07:51:00.185" v="9510"/>
        <pc:sldMkLst>
          <pc:docMk/>
          <pc:sldMk cId="3081305943" sldId="263"/>
        </pc:sldMkLst>
        <pc:spChg chg="add mod">
          <ac:chgData name="POULETT, William (NHS ENGLAND - X26)" userId="b39f1674-fdc3-4c6a-a6a8-0345ce6b8053" providerId="ADAL" clId="{40A9FBD6-8CC4-4782-AAF4-F5DF6A1BD411}" dt="2023-08-02T13:31:28.383" v="7335" actId="20577"/>
          <ac:spMkLst>
            <pc:docMk/>
            <pc:sldMk cId="3081305943" sldId="263"/>
            <ac:spMk id="2" creationId="{711C903D-7558-44FA-F555-D5BC5A9E5E05}"/>
          </ac:spMkLst>
        </pc:spChg>
        <pc:spChg chg="mod">
          <ac:chgData name="POULETT, William (NHS ENGLAND - X26)" userId="b39f1674-fdc3-4c6a-a6a8-0345ce6b8053" providerId="ADAL" clId="{40A9FBD6-8CC4-4782-AAF4-F5DF6A1BD411}" dt="2023-08-02T13:07:24.413" v="6895" actId="1036"/>
          <ac:spMkLst>
            <pc:docMk/>
            <pc:sldMk cId="3081305943" sldId="263"/>
            <ac:spMk id="4" creationId="{A7BA71FE-DBE5-3DD4-E87F-F8A82DCC5C21}"/>
          </ac:spMkLst>
        </pc:spChg>
        <pc:spChg chg="add mod">
          <ac:chgData name="POULETT, William (NHS ENGLAND - X26)" userId="b39f1674-fdc3-4c6a-a6a8-0345ce6b8053" providerId="ADAL" clId="{40A9FBD6-8CC4-4782-AAF4-F5DF6A1BD411}" dt="2023-08-02T13:26:43.616" v="7269" actId="1076"/>
          <ac:spMkLst>
            <pc:docMk/>
            <pc:sldMk cId="3081305943" sldId="263"/>
            <ac:spMk id="5" creationId="{EFC33CAF-2FFC-80BC-9D48-0FB616C7E5AA}"/>
          </ac:spMkLst>
        </pc:spChg>
        <pc:spChg chg="add mod">
          <ac:chgData name="POULETT, William (NHS ENGLAND - X26)" userId="b39f1674-fdc3-4c6a-a6a8-0345ce6b8053" providerId="ADAL" clId="{40A9FBD6-8CC4-4782-AAF4-F5DF6A1BD411}" dt="2023-08-02T13:26:55.612" v="7272" actId="1038"/>
          <ac:spMkLst>
            <pc:docMk/>
            <pc:sldMk cId="3081305943" sldId="263"/>
            <ac:spMk id="7" creationId="{3CC937D0-7742-B032-0C9C-87B16E73B6C1}"/>
          </ac:spMkLst>
        </pc:spChg>
        <pc:spChg chg="add mod">
          <ac:chgData name="POULETT, William (NHS ENGLAND - X26)" userId="b39f1674-fdc3-4c6a-a6a8-0345ce6b8053" providerId="ADAL" clId="{40A9FBD6-8CC4-4782-AAF4-F5DF6A1BD411}" dt="2023-08-02T13:26:51.040" v="7271" actId="1076"/>
          <ac:spMkLst>
            <pc:docMk/>
            <pc:sldMk cId="3081305943" sldId="263"/>
            <ac:spMk id="8" creationId="{9FF861B8-9D8B-B296-61AF-C4BC8F3216BC}"/>
          </ac:spMkLst>
        </pc:spChg>
        <pc:spChg chg="add mod">
          <ac:chgData name="POULETT, William (NHS ENGLAND - X26)" userId="b39f1674-fdc3-4c6a-a6a8-0345ce6b8053" providerId="ADAL" clId="{40A9FBD6-8CC4-4782-AAF4-F5DF6A1BD411}" dt="2023-08-02T13:27:11.677" v="7281" actId="20577"/>
          <ac:spMkLst>
            <pc:docMk/>
            <pc:sldMk cId="3081305943" sldId="263"/>
            <ac:spMk id="9" creationId="{424D36A4-031B-4DBB-E4EC-8D4871C2B96C}"/>
          </ac:spMkLst>
        </pc:spChg>
        <pc:spChg chg="mod">
          <ac:chgData name="POULETT, William (NHS ENGLAND - X26)" userId="b39f1674-fdc3-4c6a-a6a8-0345ce6b8053" providerId="ADAL" clId="{40A9FBD6-8CC4-4782-AAF4-F5DF6A1BD411}" dt="2023-08-02T13:31:34.634" v="7337" actId="20577"/>
          <ac:spMkLst>
            <pc:docMk/>
            <pc:sldMk cId="3081305943" sldId="263"/>
            <ac:spMk id="159" creationId="{1A3665D5-7EEF-32FB-0AEA-250EF04AA6A9}"/>
          </ac:spMkLst>
        </pc:spChg>
        <pc:spChg chg="del mod topLvl">
          <ac:chgData name="POULETT, William (NHS ENGLAND - X26)" userId="b39f1674-fdc3-4c6a-a6a8-0345ce6b8053" providerId="ADAL" clId="{40A9FBD6-8CC4-4782-AAF4-F5DF6A1BD411}" dt="2023-08-02T13:08:04.050" v="6900" actId="478"/>
          <ac:spMkLst>
            <pc:docMk/>
            <pc:sldMk cId="3081305943" sldId="263"/>
            <ac:spMk id="161" creationId="{94ECF714-77D4-13EA-2E21-88F95EDB6129}"/>
          </ac:spMkLst>
        </pc:spChg>
        <pc:grpChg chg="del">
          <ac:chgData name="POULETT, William (NHS ENGLAND - X26)" userId="b39f1674-fdc3-4c6a-a6a8-0345ce6b8053" providerId="ADAL" clId="{40A9FBD6-8CC4-4782-AAF4-F5DF6A1BD411}" dt="2023-08-02T13:08:04.050" v="6900" actId="478"/>
          <ac:grpSpMkLst>
            <pc:docMk/>
            <pc:sldMk cId="3081305943" sldId="263"/>
            <ac:grpSpMk id="164" creationId="{C35B8D9B-4D97-109D-8FBC-868DA5383E47}"/>
          </ac:grpSpMkLst>
        </pc:grpChg>
        <pc:cxnChg chg="del topLvl">
          <ac:chgData name="POULETT, William (NHS ENGLAND - X26)" userId="b39f1674-fdc3-4c6a-a6a8-0345ce6b8053" providerId="ADAL" clId="{40A9FBD6-8CC4-4782-AAF4-F5DF6A1BD411}" dt="2023-08-02T13:28:00.631" v="7286" actId="478"/>
          <ac:cxnSpMkLst>
            <pc:docMk/>
            <pc:sldMk cId="3081305943" sldId="263"/>
            <ac:cxnSpMk id="163" creationId="{7349A8E6-31D2-7B32-34D2-1D2767A7CADB}"/>
          </ac:cxnSpMkLst>
        </pc:cxnChg>
      </pc:sldChg>
      <pc:sldChg chg="addSp modSp mod modTransition modAnim">
        <pc:chgData name="POULETT, William (NHS ENGLAND - X26)" userId="b39f1674-fdc3-4c6a-a6a8-0345ce6b8053" providerId="ADAL" clId="{40A9FBD6-8CC4-4782-AAF4-F5DF6A1BD411}" dt="2023-08-03T07:51:01.991" v="9511"/>
        <pc:sldMkLst>
          <pc:docMk/>
          <pc:sldMk cId="2683781205" sldId="264"/>
        </pc:sldMkLst>
        <pc:spChg chg="mod">
          <ac:chgData name="POULETT, William (NHS ENGLAND - X26)" userId="b39f1674-fdc3-4c6a-a6a8-0345ce6b8053" providerId="ADAL" clId="{40A9FBD6-8CC4-4782-AAF4-F5DF6A1BD411}" dt="2023-08-02T13:36:28.005" v="7373" actId="1076"/>
          <ac:spMkLst>
            <pc:docMk/>
            <pc:sldMk cId="2683781205" sldId="264"/>
            <ac:spMk id="2" creationId="{C33482A6-2321-6674-0153-DD946B7BC616}"/>
          </ac:spMkLst>
        </pc:spChg>
        <pc:spChg chg="mod">
          <ac:chgData name="POULETT, William (NHS ENGLAND - X26)" userId="b39f1674-fdc3-4c6a-a6a8-0345ce6b8053" providerId="ADAL" clId="{40A9FBD6-8CC4-4782-AAF4-F5DF6A1BD411}" dt="2023-08-02T13:32:45.227" v="7352" actId="20577"/>
          <ac:spMkLst>
            <pc:docMk/>
            <pc:sldMk cId="2683781205" sldId="264"/>
            <ac:spMk id="4" creationId="{A7BA71FE-DBE5-3DD4-E87F-F8A82DCC5C21}"/>
          </ac:spMkLst>
        </pc:spChg>
        <pc:spChg chg="add mod">
          <ac:chgData name="POULETT, William (NHS ENGLAND - X26)" userId="b39f1674-fdc3-4c6a-a6a8-0345ce6b8053" providerId="ADAL" clId="{40A9FBD6-8CC4-4782-AAF4-F5DF6A1BD411}" dt="2023-08-02T13:36:36.937" v="7375" actId="1076"/>
          <ac:spMkLst>
            <pc:docMk/>
            <pc:sldMk cId="2683781205" sldId="264"/>
            <ac:spMk id="5" creationId="{80FDFB95-A11A-559C-27F2-0F624B7CB302}"/>
          </ac:spMkLst>
        </pc:spChg>
        <pc:spChg chg="mod">
          <ac:chgData name="POULETT, William (NHS ENGLAND - X26)" userId="b39f1674-fdc3-4c6a-a6a8-0345ce6b8053" providerId="ADAL" clId="{40A9FBD6-8CC4-4782-AAF4-F5DF6A1BD411}" dt="2023-08-02T13:36:28.005" v="7373" actId="1076"/>
          <ac:spMkLst>
            <pc:docMk/>
            <pc:sldMk cId="2683781205" sldId="264"/>
            <ac:spMk id="6" creationId="{72DDCE8A-6090-7DE0-1B8D-63F97E11B1D2}"/>
          </ac:spMkLst>
        </pc:spChg>
        <pc:spChg chg="add mod">
          <ac:chgData name="POULETT, William (NHS ENGLAND - X26)" userId="b39f1674-fdc3-4c6a-a6a8-0345ce6b8053" providerId="ADAL" clId="{40A9FBD6-8CC4-4782-AAF4-F5DF6A1BD411}" dt="2023-08-02T13:39:58.063" v="7391" actId="113"/>
          <ac:spMkLst>
            <pc:docMk/>
            <pc:sldMk cId="2683781205" sldId="264"/>
            <ac:spMk id="8" creationId="{AD571C50-C79D-55B9-3706-EB506750F2C7}"/>
          </ac:spMkLst>
        </pc:spChg>
        <pc:spChg chg="mod">
          <ac:chgData name="POULETT, William (NHS ENGLAND - X26)" userId="b39f1674-fdc3-4c6a-a6a8-0345ce6b8053" providerId="ADAL" clId="{40A9FBD6-8CC4-4782-AAF4-F5DF6A1BD411}" dt="2023-08-02T13:36:28.005" v="7373" actId="1076"/>
          <ac:spMkLst>
            <pc:docMk/>
            <pc:sldMk cId="2683781205" sldId="264"/>
            <ac:spMk id="10" creationId="{5F50D710-7238-0E32-05C3-52D10A16860D}"/>
          </ac:spMkLst>
        </pc:spChg>
        <pc:spChg chg="mod">
          <ac:chgData name="POULETT, William (NHS ENGLAND - X26)" userId="b39f1674-fdc3-4c6a-a6a8-0345ce6b8053" providerId="ADAL" clId="{40A9FBD6-8CC4-4782-AAF4-F5DF6A1BD411}" dt="2023-08-02T13:36:28.005" v="7373" actId="1076"/>
          <ac:spMkLst>
            <pc:docMk/>
            <pc:sldMk cId="2683781205" sldId="264"/>
            <ac:spMk id="159" creationId="{1A3665D5-7EEF-32FB-0AEA-250EF04AA6A9}"/>
          </ac:spMkLst>
        </pc:spChg>
        <pc:grpChg chg="add mod">
          <ac:chgData name="POULETT, William (NHS ENGLAND - X26)" userId="b39f1674-fdc3-4c6a-a6a8-0345ce6b8053" providerId="ADAL" clId="{40A9FBD6-8CC4-4782-AAF4-F5DF6A1BD411}" dt="2023-08-02T13:40:10.755" v="7392"/>
          <ac:grpSpMkLst>
            <pc:docMk/>
            <pc:sldMk cId="2683781205" sldId="264"/>
            <ac:grpSpMk id="9" creationId="{1DE9DF52-E847-C355-EF92-941A0E7B84F2}"/>
          </ac:grpSpMkLst>
        </pc:grp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1" creationId="{8BAB2687-EF4B-8044-8AAB-5ACEFE18C74F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2" creationId="{FD40093A-6259-4A78-318B-2286BF3FFA23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3" creationId="{8710FC7A-6506-01B8-1F03-1B46004F66BD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4" creationId="{2FAF8778-07A9-8203-5DA9-649BC026F763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5" creationId="{9AB306AB-CEB5-EC6B-AD8F-B00CB4432F6F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6" creationId="{C004684A-9BD8-EC72-ACFC-8A3F5FDCFAFC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7" creationId="{E991C345-22EE-ED44-1A66-FB1C6E772A98}"/>
          </ac:cxnSpMkLst>
        </pc:cxnChg>
        <pc:cxnChg chg="mod">
          <ac:chgData name="POULETT, William (NHS ENGLAND - X26)" userId="b39f1674-fdc3-4c6a-a6a8-0345ce6b8053" providerId="ADAL" clId="{40A9FBD6-8CC4-4782-AAF4-F5DF6A1BD411}" dt="2023-08-02T13:43:48.993" v="7395" actId="14100"/>
          <ac:cxnSpMkLst>
            <pc:docMk/>
            <pc:sldMk cId="2683781205" sldId="264"/>
            <ac:cxnSpMk id="18" creationId="{054A5278-679E-4350-F0C1-4D3BFC7DBC4D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19" creationId="{B8FE3399-7E9D-8606-553B-C13ED1FBC3FC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20" creationId="{F9FE78EB-7154-0FED-3132-9FE792B9CA31}"/>
          </ac:cxnSpMkLst>
        </pc:cxnChg>
        <pc:cxnChg chg="mod">
          <ac:chgData name="POULETT, William (NHS ENGLAND - X26)" userId="b39f1674-fdc3-4c6a-a6a8-0345ce6b8053" providerId="ADAL" clId="{40A9FBD6-8CC4-4782-AAF4-F5DF6A1BD411}" dt="2023-08-02T13:40:10.755" v="7392"/>
          <ac:cxnSpMkLst>
            <pc:docMk/>
            <pc:sldMk cId="2683781205" sldId="264"/>
            <ac:cxnSpMk id="21" creationId="{1451C11C-0290-4CFE-992F-3B7C504129FE}"/>
          </ac:cxnSpMkLst>
        </pc:cxnChg>
      </pc:sldChg>
      <pc:sldChg chg="addSp delSp modSp del mod modAnim">
        <pc:chgData name="POULETT, William (NHS ENGLAND - X26)" userId="b39f1674-fdc3-4c6a-a6a8-0345ce6b8053" providerId="ADAL" clId="{40A9FBD6-8CC4-4782-AAF4-F5DF6A1BD411}" dt="2023-08-02T13:43:54.622" v="7396" actId="47"/>
        <pc:sldMkLst>
          <pc:docMk/>
          <pc:sldMk cId="3714317053" sldId="265"/>
        </pc:sldMkLst>
        <pc:spChg chg="add mod">
          <ac:chgData name="POULETT, William (NHS ENGLAND - X26)" userId="b39f1674-fdc3-4c6a-a6a8-0345ce6b8053" providerId="ADAL" clId="{40A9FBD6-8CC4-4782-AAF4-F5DF6A1BD411}" dt="2023-08-02T13:33:05.412" v="7353"/>
          <ac:spMkLst>
            <pc:docMk/>
            <pc:sldMk cId="3714317053" sldId="265"/>
            <ac:spMk id="2" creationId="{B6943A32-1891-6C85-27EA-0A2ABCC72703}"/>
          </ac:spMkLst>
        </pc:spChg>
        <pc:spChg chg="del">
          <ac:chgData name="POULETT, William (NHS ENGLAND - X26)" userId="b39f1674-fdc3-4c6a-a6a8-0345ce6b8053" providerId="ADAL" clId="{40A9FBD6-8CC4-4782-AAF4-F5DF6A1BD411}" dt="2023-08-02T13:33:08.261" v="7354" actId="478"/>
          <ac:spMkLst>
            <pc:docMk/>
            <pc:sldMk cId="3714317053" sldId="265"/>
            <ac:spMk id="4" creationId="{A7BA71FE-DBE5-3DD4-E87F-F8A82DCC5C21}"/>
          </ac:spMkLst>
        </pc:spChg>
        <pc:spChg chg="add mod">
          <ac:chgData name="POULETT, William (NHS ENGLAND - X26)" userId="b39f1674-fdc3-4c6a-a6a8-0345ce6b8053" providerId="ADAL" clId="{40A9FBD6-8CC4-4782-AAF4-F5DF6A1BD411}" dt="2023-08-02T13:33:08.261" v="7354" actId="478"/>
          <ac:spMkLst>
            <pc:docMk/>
            <pc:sldMk cId="3714317053" sldId="265"/>
            <ac:spMk id="16" creationId="{44200648-2715-4DC1-D929-3ABC1991474B}"/>
          </ac:spMkLst>
        </pc:spChg>
        <pc:spChg chg="add mod">
          <ac:chgData name="POULETT, William (NHS ENGLAND - X26)" userId="b39f1674-fdc3-4c6a-a6a8-0345ce6b8053" providerId="ADAL" clId="{40A9FBD6-8CC4-4782-AAF4-F5DF6A1BD411}" dt="2023-08-02T13:35:37.121" v="7369" actId="1076"/>
          <ac:spMkLst>
            <pc:docMk/>
            <pc:sldMk cId="3714317053" sldId="265"/>
            <ac:spMk id="18" creationId="{B4A9A858-D6AB-52CA-4306-34609D93202B}"/>
          </ac:spMkLst>
        </pc:spChg>
        <pc:spChg chg="del mod">
          <ac:chgData name="POULETT, William (NHS ENGLAND - X26)" userId="b39f1674-fdc3-4c6a-a6a8-0345ce6b8053" providerId="ADAL" clId="{40A9FBD6-8CC4-4782-AAF4-F5DF6A1BD411}" dt="2023-08-02T13:34:44.359" v="7362" actId="478"/>
          <ac:spMkLst>
            <pc:docMk/>
            <pc:sldMk cId="3714317053" sldId="265"/>
            <ac:spMk id="33" creationId="{1175B3DD-C894-2BF6-8A08-44D7EA7F040C}"/>
          </ac:spMkLst>
        </pc:spChg>
        <pc:spChg chg="mod">
          <ac:chgData name="POULETT, William (NHS ENGLAND - X26)" userId="b39f1674-fdc3-4c6a-a6a8-0345ce6b8053" providerId="ADAL" clId="{40A9FBD6-8CC4-4782-AAF4-F5DF6A1BD411}" dt="2023-08-02T13:35:31.320" v="7367" actId="21"/>
          <ac:spMkLst>
            <pc:docMk/>
            <pc:sldMk cId="3714317053" sldId="265"/>
            <ac:spMk id="159" creationId="{1A3665D5-7EEF-32FB-0AEA-250EF04AA6A9}"/>
          </ac:spMkLst>
        </pc:spChg>
        <pc:grpChg chg="mod">
          <ac:chgData name="POULETT, William (NHS ENGLAND - X26)" userId="b39f1674-fdc3-4c6a-a6a8-0345ce6b8053" providerId="ADAL" clId="{40A9FBD6-8CC4-4782-AAF4-F5DF6A1BD411}" dt="2023-08-02T13:34:28.811" v="7355" actId="1076"/>
          <ac:grpSpMkLst>
            <pc:docMk/>
            <pc:sldMk cId="3714317053" sldId="265"/>
            <ac:grpSpMk id="26" creationId="{18CA60AE-92A1-F086-4FD3-3EECB1B68AE2}"/>
          </ac:grpSpMkLst>
        </pc:grpChg>
      </pc:sldChg>
      <pc:sldChg chg="addSp delSp modSp mod modAnim">
        <pc:chgData name="POULETT, William (NHS ENGLAND - X26)" userId="b39f1674-fdc3-4c6a-a6a8-0345ce6b8053" providerId="ADAL" clId="{40A9FBD6-8CC4-4782-AAF4-F5DF6A1BD411}" dt="2023-08-03T07:52:51.106" v="9515"/>
        <pc:sldMkLst>
          <pc:docMk/>
          <pc:sldMk cId="1253507087" sldId="266"/>
        </pc:sldMkLst>
        <pc:spChg chg="del">
          <ac:chgData name="POULETT, William (NHS ENGLAND - X26)" userId="b39f1674-fdc3-4c6a-a6a8-0345ce6b8053" providerId="ADAL" clId="{40A9FBD6-8CC4-4782-AAF4-F5DF6A1BD411}" dt="2023-08-02T13:44:54.874" v="7422" actId="478"/>
          <ac:spMkLst>
            <pc:docMk/>
            <pc:sldMk cId="1253507087" sldId="266"/>
            <ac:spMk id="2" creationId="{99579F5A-1CE9-95D6-BFDB-F0F7C62BDF0B}"/>
          </ac:spMkLst>
        </pc:spChg>
        <pc:spChg chg="del">
          <ac:chgData name="POULETT, William (NHS ENGLAND - X26)" userId="b39f1674-fdc3-4c6a-a6a8-0345ce6b8053" providerId="ADAL" clId="{40A9FBD6-8CC4-4782-AAF4-F5DF6A1BD411}" dt="2023-08-02T13:44:09.769" v="7397" actId="478"/>
          <ac:spMkLst>
            <pc:docMk/>
            <pc:sldMk cId="1253507087" sldId="266"/>
            <ac:spMk id="4" creationId="{A7BA71FE-DBE5-3DD4-E87F-F8A82DCC5C21}"/>
          </ac:spMkLst>
        </pc:spChg>
        <pc:spChg chg="add del mod">
          <ac:chgData name="POULETT, William (NHS ENGLAND - X26)" userId="b39f1674-fdc3-4c6a-a6a8-0345ce6b8053" providerId="ADAL" clId="{40A9FBD6-8CC4-4782-AAF4-F5DF6A1BD411}" dt="2023-08-02T13:36:20.438" v="7372" actId="478"/>
          <ac:spMkLst>
            <pc:docMk/>
            <pc:sldMk cId="1253507087" sldId="266"/>
            <ac:spMk id="5" creationId="{BD3E369F-DD1D-EA16-CA01-8CAFAD52CAC7}"/>
          </ac:spMkLst>
        </pc:spChg>
        <pc:spChg chg="add del mod">
          <ac:chgData name="POULETT, William (NHS ENGLAND - X26)" userId="b39f1674-fdc3-4c6a-a6a8-0345ce6b8053" providerId="ADAL" clId="{40A9FBD6-8CC4-4782-AAF4-F5DF6A1BD411}" dt="2023-08-02T13:44:12.479" v="7399" actId="478"/>
          <ac:spMkLst>
            <pc:docMk/>
            <pc:sldMk cId="1253507087" sldId="266"/>
            <ac:spMk id="16" creationId="{B79130AD-529B-9CA1-0807-1950A68B8FBB}"/>
          </ac:spMkLst>
        </pc:spChg>
        <pc:spChg chg="add mod">
          <ac:chgData name="POULETT, William (NHS ENGLAND - X26)" userId="b39f1674-fdc3-4c6a-a6a8-0345ce6b8053" providerId="ADAL" clId="{40A9FBD6-8CC4-4782-AAF4-F5DF6A1BD411}" dt="2023-08-02T13:44:31.440" v="7421" actId="20577"/>
          <ac:spMkLst>
            <pc:docMk/>
            <pc:sldMk cId="1253507087" sldId="266"/>
            <ac:spMk id="17" creationId="{179892DD-7DD2-E9D8-180E-67A72C334AD0}"/>
          </ac:spMkLst>
        </pc:spChg>
        <pc:spChg chg="del">
          <ac:chgData name="POULETT, William (NHS ENGLAND - X26)" userId="b39f1674-fdc3-4c6a-a6a8-0345ce6b8053" providerId="ADAL" clId="{40A9FBD6-8CC4-4782-AAF4-F5DF6A1BD411}" dt="2023-08-02T13:44:19.508" v="7400" actId="478"/>
          <ac:spMkLst>
            <pc:docMk/>
            <pc:sldMk cId="1253507087" sldId="266"/>
            <ac:spMk id="20" creationId="{30093AB1-5ADD-44B4-F1A0-C30CF26F2F65}"/>
          </ac:spMkLst>
        </pc:spChg>
        <pc:spChg chg="mod">
          <ac:chgData name="POULETT, William (NHS ENGLAND - X26)" userId="b39f1674-fdc3-4c6a-a6a8-0345ce6b8053" providerId="ADAL" clId="{40A9FBD6-8CC4-4782-AAF4-F5DF6A1BD411}" dt="2023-08-02T13:45:31.977" v="7468" actId="313"/>
          <ac:spMkLst>
            <pc:docMk/>
            <pc:sldMk cId="1253507087" sldId="266"/>
            <ac:spMk id="33" creationId="{1175B3DD-C894-2BF6-8A08-44D7EA7F040C}"/>
          </ac:spMkLst>
        </pc:spChg>
        <pc:spChg chg="add mod">
          <ac:chgData name="POULETT, William (NHS ENGLAND - X26)" userId="b39f1674-fdc3-4c6a-a6a8-0345ce6b8053" providerId="ADAL" clId="{40A9FBD6-8CC4-4782-AAF4-F5DF6A1BD411}" dt="2023-08-02T13:49:38.830" v="7537" actId="20577"/>
          <ac:spMkLst>
            <pc:docMk/>
            <pc:sldMk cId="1253507087" sldId="266"/>
            <ac:spMk id="39" creationId="{4A7F545C-A3E1-E55A-14CF-94A5C936DBB4}"/>
          </ac:spMkLst>
        </pc:spChg>
        <pc:spChg chg="add mod">
          <ac:chgData name="POULETT, William (NHS ENGLAND - X26)" userId="b39f1674-fdc3-4c6a-a6a8-0345ce6b8053" providerId="ADAL" clId="{40A9FBD6-8CC4-4782-AAF4-F5DF6A1BD411}" dt="2023-08-02T13:50:15.606" v="7558" actId="20577"/>
          <ac:spMkLst>
            <pc:docMk/>
            <pc:sldMk cId="1253507087" sldId="266"/>
            <ac:spMk id="53" creationId="{DA633A5B-232E-6F34-D278-59AECF52F699}"/>
          </ac:spMkLst>
        </pc:spChg>
        <pc:spChg chg="add mod">
          <ac:chgData name="POULETT, William (NHS ENGLAND - X26)" userId="b39f1674-fdc3-4c6a-a6a8-0345ce6b8053" providerId="ADAL" clId="{40A9FBD6-8CC4-4782-AAF4-F5DF6A1BD411}" dt="2023-08-02T13:52:45.013" v="7621" actId="164"/>
          <ac:spMkLst>
            <pc:docMk/>
            <pc:sldMk cId="1253507087" sldId="266"/>
            <ac:spMk id="54" creationId="{422FB511-B135-823C-8DFD-4FC8CE22BBB7}"/>
          </ac:spMkLst>
        </pc:spChg>
        <pc:spChg chg="add mod">
          <ac:chgData name="POULETT, William (NHS ENGLAND - X26)" userId="b39f1674-fdc3-4c6a-a6a8-0345ce6b8053" providerId="ADAL" clId="{40A9FBD6-8CC4-4782-AAF4-F5DF6A1BD411}" dt="2023-08-02T13:52:45.013" v="7621" actId="164"/>
          <ac:spMkLst>
            <pc:docMk/>
            <pc:sldMk cId="1253507087" sldId="266"/>
            <ac:spMk id="55" creationId="{CE7A2F6E-424B-526A-9FC3-BDF885CD0D7C}"/>
          </ac:spMkLst>
        </pc:spChg>
        <pc:spChg chg="add mod">
          <ac:chgData name="POULETT, William (NHS ENGLAND - X26)" userId="b39f1674-fdc3-4c6a-a6a8-0345ce6b8053" providerId="ADAL" clId="{40A9FBD6-8CC4-4782-AAF4-F5DF6A1BD411}" dt="2023-08-02T15:17:01.865" v="8822" actId="1076"/>
          <ac:spMkLst>
            <pc:docMk/>
            <pc:sldMk cId="1253507087" sldId="266"/>
            <ac:spMk id="56" creationId="{DB384F86-0529-0C5D-FAF9-382A353B532F}"/>
          </ac:spMkLst>
        </pc:spChg>
        <pc:spChg chg="add mod">
          <ac:chgData name="POULETT, William (NHS ENGLAND - X26)" userId="b39f1674-fdc3-4c6a-a6a8-0345ce6b8053" providerId="ADAL" clId="{40A9FBD6-8CC4-4782-AAF4-F5DF6A1BD411}" dt="2023-08-02T15:16:58.875" v="8821" actId="1076"/>
          <ac:spMkLst>
            <pc:docMk/>
            <pc:sldMk cId="1253507087" sldId="266"/>
            <ac:spMk id="57" creationId="{5617335D-9DF6-D050-32B4-59CFDE451E08}"/>
          </ac:spMkLst>
        </pc:spChg>
        <pc:spChg chg="add mod">
          <ac:chgData name="POULETT, William (NHS ENGLAND - X26)" userId="b39f1674-fdc3-4c6a-a6a8-0345ce6b8053" providerId="ADAL" clId="{40A9FBD6-8CC4-4782-AAF4-F5DF6A1BD411}" dt="2023-08-02T13:52:45.013" v="7621" actId="164"/>
          <ac:spMkLst>
            <pc:docMk/>
            <pc:sldMk cId="1253507087" sldId="266"/>
            <ac:spMk id="58" creationId="{0C34DD3A-2458-43E5-8209-2C91E3E2B587}"/>
          </ac:spMkLst>
        </pc:spChg>
        <pc:spChg chg="add mod">
          <ac:chgData name="POULETT, William (NHS ENGLAND - X26)" userId="b39f1674-fdc3-4c6a-a6a8-0345ce6b8053" providerId="ADAL" clId="{40A9FBD6-8CC4-4782-AAF4-F5DF6A1BD411}" dt="2023-08-02T15:16:54.753" v="8820" actId="1076"/>
          <ac:spMkLst>
            <pc:docMk/>
            <pc:sldMk cId="1253507087" sldId="266"/>
            <ac:spMk id="59" creationId="{1B329AB4-C400-9D45-46F2-C91436C04F62}"/>
          </ac:spMkLst>
        </pc:spChg>
        <pc:spChg chg="add mod">
          <ac:chgData name="POULETT, William (NHS ENGLAND - X26)" userId="b39f1674-fdc3-4c6a-a6a8-0345ce6b8053" providerId="ADAL" clId="{40A9FBD6-8CC4-4782-AAF4-F5DF6A1BD411}" dt="2023-08-02T13:52:45.013" v="7621" actId="164"/>
          <ac:spMkLst>
            <pc:docMk/>
            <pc:sldMk cId="1253507087" sldId="266"/>
            <ac:spMk id="60" creationId="{9072AB01-1FBB-351C-EFD7-A6CF649E1906}"/>
          </ac:spMkLst>
        </pc:spChg>
        <pc:spChg chg="add mod">
          <ac:chgData name="POULETT, William (NHS ENGLAND - X26)" userId="b39f1674-fdc3-4c6a-a6a8-0345ce6b8053" providerId="ADAL" clId="{40A9FBD6-8CC4-4782-AAF4-F5DF6A1BD411}" dt="2023-08-02T15:16:51.160" v="8819" actId="1076"/>
          <ac:spMkLst>
            <pc:docMk/>
            <pc:sldMk cId="1253507087" sldId="266"/>
            <ac:spMk id="61" creationId="{B02FADBF-3867-1E76-12ED-DE45F5C44445}"/>
          </ac:spMkLst>
        </pc:spChg>
        <pc:spChg chg="add mod">
          <ac:chgData name="POULETT, William (NHS ENGLAND - X26)" userId="b39f1674-fdc3-4c6a-a6a8-0345ce6b8053" providerId="ADAL" clId="{40A9FBD6-8CC4-4782-AAF4-F5DF6A1BD411}" dt="2023-08-02T15:16:23.650" v="8814" actId="1076"/>
          <ac:spMkLst>
            <pc:docMk/>
            <pc:sldMk cId="1253507087" sldId="266"/>
            <ac:spMk id="62" creationId="{D96BA0EE-E9A8-BC49-41AF-554423CDD3E8}"/>
          </ac:spMkLst>
        </pc:spChg>
        <pc:spChg chg="add mod">
          <ac:chgData name="POULETT, William (NHS ENGLAND - X26)" userId="b39f1674-fdc3-4c6a-a6a8-0345ce6b8053" providerId="ADAL" clId="{40A9FBD6-8CC4-4782-AAF4-F5DF6A1BD411}" dt="2023-08-02T13:52:45.013" v="7621" actId="164"/>
          <ac:spMkLst>
            <pc:docMk/>
            <pc:sldMk cId="1253507087" sldId="266"/>
            <ac:spMk id="63" creationId="{8D6BFBF2-515E-F13E-A803-CA863397CEFA}"/>
          </ac:spMkLst>
        </pc:spChg>
        <pc:spChg chg="add mod">
          <ac:chgData name="POULETT, William (NHS ENGLAND - X26)" userId="b39f1674-fdc3-4c6a-a6a8-0345ce6b8053" providerId="ADAL" clId="{40A9FBD6-8CC4-4782-AAF4-F5DF6A1BD411}" dt="2023-08-02T15:16:47.397" v="8818" actId="1076"/>
          <ac:spMkLst>
            <pc:docMk/>
            <pc:sldMk cId="1253507087" sldId="266"/>
            <ac:spMk id="64" creationId="{3E7BC6DD-6C06-8AC4-2576-1C6B86723D8B}"/>
          </ac:spMkLst>
        </pc:spChg>
        <pc:spChg chg="add mod">
          <ac:chgData name="POULETT, William (NHS ENGLAND - X26)" userId="b39f1674-fdc3-4c6a-a6a8-0345ce6b8053" providerId="ADAL" clId="{40A9FBD6-8CC4-4782-AAF4-F5DF6A1BD411}" dt="2023-08-02T13:53:40.762" v="7673" actId="20577"/>
          <ac:spMkLst>
            <pc:docMk/>
            <pc:sldMk cId="1253507087" sldId="266"/>
            <ac:spMk id="66" creationId="{098BA988-3212-D934-A948-41183D68CC5F}"/>
          </ac:spMkLst>
        </pc:spChg>
        <pc:spChg chg="add mod">
          <ac:chgData name="POULETT, William (NHS ENGLAND - X26)" userId="b39f1674-fdc3-4c6a-a6a8-0345ce6b8053" providerId="ADAL" clId="{40A9FBD6-8CC4-4782-AAF4-F5DF6A1BD411}" dt="2023-08-02T13:57:21.139" v="7732" actId="20577"/>
          <ac:spMkLst>
            <pc:docMk/>
            <pc:sldMk cId="1253507087" sldId="266"/>
            <ac:spMk id="67" creationId="{938FA5D1-0B39-71E7-DAFF-4B6B247F35C3}"/>
          </ac:spMkLst>
        </pc:spChg>
        <pc:spChg chg="del mod">
          <ac:chgData name="POULETT, William (NHS ENGLAND - X26)" userId="b39f1674-fdc3-4c6a-a6a8-0345ce6b8053" providerId="ADAL" clId="{40A9FBD6-8CC4-4782-AAF4-F5DF6A1BD411}" dt="2023-08-02T13:44:57.111" v="7424" actId="478"/>
          <ac:spMkLst>
            <pc:docMk/>
            <pc:sldMk cId="1253507087" sldId="266"/>
            <ac:spMk id="159" creationId="{1A3665D5-7EEF-32FB-0AEA-250EF04AA6A9}"/>
          </ac:spMkLst>
        </pc:spChg>
        <pc:grpChg chg="add mod ord">
          <ac:chgData name="POULETT, William (NHS ENGLAND - X26)" userId="b39f1674-fdc3-4c6a-a6a8-0345ce6b8053" providerId="ADAL" clId="{40A9FBD6-8CC4-4782-AAF4-F5DF6A1BD411}" dt="2023-08-02T15:16:42.187" v="8817" actId="167"/>
          <ac:grpSpMkLst>
            <pc:docMk/>
            <pc:sldMk cId="1253507087" sldId="266"/>
            <ac:grpSpMk id="19" creationId="{A61F1E15-85DB-E313-C65D-6E163D2BE23E}"/>
          </ac:grpSpMkLst>
        </pc:grpChg>
        <pc:grpChg chg="del mod">
          <ac:chgData name="POULETT, William (NHS ENGLAND - X26)" userId="b39f1674-fdc3-4c6a-a6a8-0345ce6b8053" providerId="ADAL" clId="{40A9FBD6-8CC4-4782-AAF4-F5DF6A1BD411}" dt="2023-08-02T13:34:52.911" v="7364" actId="478"/>
          <ac:grpSpMkLst>
            <pc:docMk/>
            <pc:sldMk cId="1253507087" sldId="266"/>
            <ac:grpSpMk id="26" creationId="{18CA60AE-92A1-F086-4FD3-3EECB1B68AE2}"/>
          </ac:grpSpMkLst>
        </pc:grpChg>
        <pc:grpChg chg="add mod">
          <ac:chgData name="POULETT, William (NHS ENGLAND - X26)" userId="b39f1674-fdc3-4c6a-a6a8-0345ce6b8053" providerId="ADAL" clId="{40A9FBD6-8CC4-4782-AAF4-F5DF6A1BD411}" dt="2023-08-02T13:52:45.013" v="7621" actId="164"/>
          <ac:grpSpMkLst>
            <pc:docMk/>
            <pc:sldMk cId="1253507087" sldId="266"/>
            <ac:grpSpMk id="65" creationId="{DB7FD0CA-155A-5B26-7978-9C6A42E39B51}"/>
          </ac:grpSpMkLst>
        </pc:grpChg>
        <pc:cxnChg chg="mod">
          <ac:chgData name="POULETT, William (NHS ENGLAND - X26)" userId="b39f1674-fdc3-4c6a-a6a8-0345ce6b8053" providerId="ADAL" clId="{40A9FBD6-8CC4-4782-AAF4-F5DF6A1BD411}" dt="2023-08-02T13:34:52.911" v="7364" actId="478"/>
          <ac:cxnSpMkLst>
            <pc:docMk/>
            <pc:sldMk cId="1253507087" sldId="266"/>
            <ac:cxnSpMk id="3" creationId="{2A6B188C-A24A-EDF2-B91F-9FA99E5250B8}"/>
          </ac:cxnSpMkLst>
        </pc:cxnChg>
        <pc:cxnChg chg="mod">
          <ac:chgData name="POULETT, William (NHS ENGLAND - X26)" userId="b39f1674-fdc3-4c6a-a6a8-0345ce6b8053" providerId="ADAL" clId="{40A9FBD6-8CC4-4782-AAF4-F5DF6A1BD411}" dt="2023-08-02T13:34:52.911" v="7364" actId="478"/>
          <ac:cxnSpMkLst>
            <pc:docMk/>
            <pc:sldMk cId="1253507087" sldId="266"/>
            <ac:cxnSpMk id="6" creationId="{FD7991CD-EF57-AB56-F675-72300B8A724F}"/>
          </ac:cxnSpMkLst>
        </pc:cxnChg>
        <pc:cxnChg chg="mod">
          <ac:chgData name="POULETT, William (NHS ENGLAND - X26)" userId="b39f1674-fdc3-4c6a-a6a8-0345ce6b8053" providerId="ADAL" clId="{40A9FBD6-8CC4-4782-AAF4-F5DF6A1BD411}" dt="2023-08-02T13:34:52.911" v="7364" actId="478"/>
          <ac:cxnSpMkLst>
            <pc:docMk/>
            <pc:sldMk cId="1253507087" sldId="266"/>
            <ac:cxnSpMk id="8" creationId="{37EC6079-C2F8-981D-DF6F-999DC752D6D2}"/>
          </ac:cxnSpMkLst>
        </pc:cxnChg>
        <pc:cxnChg chg="mod">
          <ac:chgData name="POULETT, William (NHS ENGLAND - X26)" userId="b39f1674-fdc3-4c6a-a6a8-0345ce6b8053" providerId="ADAL" clId="{40A9FBD6-8CC4-4782-AAF4-F5DF6A1BD411}" dt="2023-08-01T07:51:38.438" v="231" actId="14100"/>
          <ac:cxnSpMkLst>
            <pc:docMk/>
            <pc:sldMk cId="1253507087" sldId="266"/>
            <ac:cxnSpMk id="13" creationId="{308DB157-C4A5-F424-BF51-C473BCC6DF78}"/>
          </ac:cxnSpMkLst>
        </pc:cxnChg>
        <pc:cxnChg chg="mod">
          <ac:chgData name="POULETT, William (NHS ENGLAND - X26)" userId="b39f1674-fdc3-4c6a-a6a8-0345ce6b8053" providerId="ADAL" clId="{40A9FBD6-8CC4-4782-AAF4-F5DF6A1BD411}" dt="2023-08-02T13:34:52.911" v="7364" actId="478"/>
          <ac:cxnSpMkLst>
            <pc:docMk/>
            <pc:sldMk cId="1253507087" sldId="266"/>
            <ac:cxnSpMk id="14" creationId="{827E65D9-3124-9F88-AB72-D3444CF44E83}"/>
          </ac:cxnSpMkLst>
        </pc:cxnChg>
        <pc:cxnChg chg="add mod">
          <ac:chgData name="POULETT, William (NHS ENGLAND - X26)" userId="b39f1674-fdc3-4c6a-a6a8-0345ce6b8053" providerId="ADAL" clId="{40A9FBD6-8CC4-4782-AAF4-F5DF6A1BD411}" dt="2023-08-02T13:45:23.826" v="7465"/>
          <ac:cxnSpMkLst>
            <pc:docMk/>
            <pc:sldMk cId="1253507087" sldId="266"/>
            <ac:cxnSpMk id="18" creationId="{660CF93B-538F-10F4-23DD-73AC78BB740D}"/>
          </ac:cxnSpMkLst>
        </pc:cxnChg>
        <pc:cxnChg chg="mod">
          <ac:chgData name="POULETT, William (NHS ENGLAND - X26)" userId="b39f1674-fdc3-4c6a-a6a8-0345ce6b8053" providerId="ADAL" clId="{40A9FBD6-8CC4-4782-AAF4-F5DF6A1BD411}" dt="2023-08-02T13:47:31.697" v="7502" actId="14100"/>
          <ac:cxnSpMkLst>
            <pc:docMk/>
            <pc:sldMk cId="1253507087" sldId="266"/>
            <ac:cxnSpMk id="21" creationId="{FBFD64F3-5D6A-11B5-0ADA-E71D8D0A3B07}"/>
          </ac:cxnSpMkLst>
        </pc:cxnChg>
        <pc:cxnChg chg="mod">
          <ac:chgData name="POULETT, William (NHS ENGLAND - X26)" userId="b39f1674-fdc3-4c6a-a6a8-0345ce6b8053" providerId="ADAL" clId="{40A9FBD6-8CC4-4782-AAF4-F5DF6A1BD411}" dt="2023-08-02T15:15:11.761" v="8795" actId="1038"/>
          <ac:cxnSpMkLst>
            <pc:docMk/>
            <pc:sldMk cId="1253507087" sldId="266"/>
            <ac:cxnSpMk id="22" creationId="{EE5C890B-BE60-F090-8AA9-C57AC5A17C25}"/>
          </ac:cxnSpMkLst>
        </pc:cxnChg>
        <pc:cxnChg chg="mod">
          <ac:chgData name="POULETT, William (NHS ENGLAND - X26)" userId="b39f1674-fdc3-4c6a-a6a8-0345ce6b8053" providerId="ADAL" clId="{40A9FBD6-8CC4-4782-AAF4-F5DF6A1BD411}" dt="2023-08-02T15:15:48.763" v="8807" actId="1037"/>
          <ac:cxnSpMkLst>
            <pc:docMk/>
            <pc:sldMk cId="1253507087" sldId="266"/>
            <ac:cxnSpMk id="23" creationId="{CE193F65-F38D-F391-26AB-DF479486ED01}"/>
          </ac:cxnSpMkLst>
        </pc:cxnChg>
        <pc:cxnChg chg="mod">
          <ac:chgData name="POULETT, William (NHS ENGLAND - X26)" userId="b39f1674-fdc3-4c6a-a6a8-0345ce6b8053" providerId="ADAL" clId="{40A9FBD6-8CC4-4782-AAF4-F5DF6A1BD411}" dt="2023-08-02T15:15:39.401" v="8805" actId="14100"/>
          <ac:cxnSpMkLst>
            <pc:docMk/>
            <pc:sldMk cId="1253507087" sldId="266"/>
            <ac:cxnSpMk id="24" creationId="{AA8E4732-39BE-7FD8-C46B-15D24A4AF41D}"/>
          </ac:cxnSpMkLst>
        </pc:cxnChg>
        <pc:cxnChg chg="mod">
          <ac:chgData name="POULETT, William (NHS ENGLAND - X26)" userId="b39f1674-fdc3-4c6a-a6a8-0345ce6b8053" providerId="ADAL" clId="{40A9FBD6-8CC4-4782-AAF4-F5DF6A1BD411}" dt="2023-08-02T13:47:22.906" v="7499" actId="14100"/>
          <ac:cxnSpMkLst>
            <pc:docMk/>
            <pc:sldMk cId="1253507087" sldId="266"/>
            <ac:cxnSpMk id="25" creationId="{EB239462-D12C-C0CE-8DFB-C26BBB710918}"/>
          </ac:cxnSpMkLst>
        </pc:cxnChg>
        <pc:cxnChg chg="mod">
          <ac:chgData name="POULETT, William (NHS ENGLAND - X26)" userId="b39f1674-fdc3-4c6a-a6a8-0345ce6b8053" providerId="ADAL" clId="{40A9FBD6-8CC4-4782-AAF4-F5DF6A1BD411}" dt="2023-08-02T15:15:21.700" v="8803" actId="1037"/>
          <ac:cxnSpMkLst>
            <pc:docMk/>
            <pc:sldMk cId="1253507087" sldId="266"/>
            <ac:cxnSpMk id="27" creationId="{0B0A0873-BBE2-6319-ED04-E37501572E77}"/>
          </ac:cxnSpMkLst>
        </pc:cxnChg>
        <pc:cxnChg chg="mod">
          <ac:chgData name="POULETT, William (NHS ENGLAND - X26)" userId="b39f1674-fdc3-4c6a-a6a8-0345ce6b8053" providerId="ADAL" clId="{40A9FBD6-8CC4-4782-AAF4-F5DF6A1BD411}" dt="2023-08-02T15:15:01.760" v="8782" actId="14100"/>
          <ac:cxnSpMkLst>
            <pc:docMk/>
            <pc:sldMk cId="1253507087" sldId="266"/>
            <ac:cxnSpMk id="34" creationId="{468F863D-941C-DD85-6A72-A8C0BF3A7537}"/>
          </ac:cxnSpMkLst>
        </pc:cxnChg>
        <pc:cxnChg chg="mod">
          <ac:chgData name="POULETT, William (NHS ENGLAND - X26)" userId="b39f1674-fdc3-4c6a-a6a8-0345ce6b8053" providerId="ADAL" clId="{40A9FBD6-8CC4-4782-AAF4-F5DF6A1BD411}" dt="2023-08-02T15:16:29.702" v="8816" actId="14100"/>
          <ac:cxnSpMkLst>
            <pc:docMk/>
            <pc:sldMk cId="1253507087" sldId="266"/>
            <ac:cxnSpMk id="35" creationId="{C90C6354-E8EF-F172-2116-D6B30664108D}"/>
          </ac:cxnSpMkLst>
        </pc:cxnChg>
        <pc:cxnChg chg="mod">
          <ac:chgData name="POULETT, William (NHS ENGLAND - X26)" userId="b39f1674-fdc3-4c6a-a6a8-0345ce6b8053" providerId="ADAL" clId="{40A9FBD6-8CC4-4782-AAF4-F5DF6A1BD411}" dt="2023-08-02T15:16:06.343" v="8809" actId="14100"/>
          <ac:cxnSpMkLst>
            <pc:docMk/>
            <pc:sldMk cId="1253507087" sldId="266"/>
            <ac:cxnSpMk id="36" creationId="{C323F82B-CA97-3CD4-6FB6-1DA846AE9836}"/>
          </ac:cxnSpMkLst>
        </pc:cxnChg>
        <pc:cxnChg chg="mod">
          <ac:chgData name="POULETT, William (NHS ENGLAND - X26)" userId="b39f1674-fdc3-4c6a-a6a8-0345ce6b8053" providerId="ADAL" clId="{40A9FBD6-8CC4-4782-AAF4-F5DF6A1BD411}" dt="2023-08-02T15:16:18.784" v="8813" actId="1037"/>
          <ac:cxnSpMkLst>
            <pc:docMk/>
            <pc:sldMk cId="1253507087" sldId="266"/>
            <ac:cxnSpMk id="37" creationId="{E598DFF9-D123-CEA3-036F-5559F5577C33}"/>
          </ac:cxnSpMkLst>
        </pc:cxnChg>
        <pc:cxnChg chg="mod">
          <ac:chgData name="POULETT, William (NHS ENGLAND - X26)" userId="b39f1674-fdc3-4c6a-a6a8-0345ce6b8053" providerId="ADAL" clId="{40A9FBD6-8CC4-4782-AAF4-F5DF6A1BD411}" dt="2023-08-02T13:48:04.320" v="7507" actId="14100"/>
          <ac:cxnSpMkLst>
            <pc:docMk/>
            <pc:sldMk cId="1253507087" sldId="266"/>
            <ac:cxnSpMk id="38" creationId="{66220B6C-2CEE-B81C-11FD-FBEFE6911F93}"/>
          </ac:cxnSpMkLst>
        </pc:cxnChg>
      </pc:sldChg>
      <pc:sldChg chg="addSp delSp modSp mod modAnim">
        <pc:chgData name="POULETT, William (NHS ENGLAND - X26)" userId="b39f1674-fdc3-4c6a-a6a8-0345ce6b8053" providerId="ADAL" clId="{40A9FBD6-8CC4-4782-AAF4-F5DF6A1BD411}" dt="2023-08-02T14:21:49.856" v="8629"/>
        <pc:sldMkLst>
          <pc:docMk/>
          <pc:sldMk cId="1678261290" sldId="267"/>
        </pc:sldMkLst>
        <pc:spChg chg="mod">
          <ac:chgData name="POULETT, William (NHS ENGLAND - X26)" userId="b39f1674-fdc3-4c6a-a6a8-0345ce6b8053" providerId="ADAL" clId="{40A9FBD6-8CC4-4782-AAF4-F5DF6A1BD411}" dt="2023-08-01T07:30:43.077" v="131" actId="1076"/>
          <ac:spMkLst>
            <pc:docMk/>
            <pc:sldMk cId="1678261290" sldId="267"/>
            <ac:spMk id="2" creationId="{1D46F624-7E6A-BAA6-3B8B-44145F29BA32}"/>
          </ac:spMkLst>
        </pc:spChg>
        <pc:spChg chg="add mod">
          <ac:chgData name="POULETT, William (NHS ENGLAND - X26)" userId="b39f1674-fdc3-4c6a-a6a8-0345ce6b8053" providerId="ADAL" clId="{40A9FBD6-8CC4-4782-AAF4-F5DF6A1BD411}" dt="2023-08-01T07:08:51.036" v="110" actId="20577"/>
          <ac:spMkLst>
            <pc:docMk/>
            <pc:sldMk cId="1678261290" sldId="267"/>
            <ac:spMk id="3" creationId="{A51E014C-1459-1B2B-B138-94F334DDA526}"/>
          </ac:spMkLst>
        </pc:spChg>
        <pc:spChg chg="mod">
          <ac:chgData name="POULETT, William (NHS ENGLAND - X26)" userId="b39f1674-fdc3-4c6a-a6a8-0345ce6b8053" providerId="ADAL" clId="{40A9FBD6-8CC4-4782-AAF4-F5DF6A1BD411}" dt="2023-08-01T15:29:40.359" v="2409" actId="14100"/>
          <ac:spMkLst>
            <pc:docMk/>
            <pc:sldMk cId="1678261290" sldId="267"/>
            <ac:spMk id="4" creationId="{3F6CFFB3-3B10-83FF-820A-F3C09F7A4A6A}"/>
          </ac:spMkLst>
        </pc:spChg>
        <pc:spChg chg="add mod">
          <ac:chgData name="POULETT, William (NHS ENGLAND - X26)" userId="b39f1674-fdc3-4c6a-a6a8-0345ce6b8053" providerId="ADAL" clId="{40A9FBD6-8CC4-4782-AAF4-F5DF6A1BD411}" dt="2023-08-02T14:21:30.027" v="8625" actId="14100"/>
          <ac:spMkLst>
            <pc:docMk/>
            <pc:sldMk cId="1678261290" sldId="267"/>
            <ac:spMk id="5" creationId="{CC7CAADC-BD17-F4ED-361A-4C410C75B194}"/>
          </ac:spMkLst>
        </pc:spChg>
        <pc:spChg chg="mod">
          <ac:chgData name="POULETT, William (NHS ENGLAND - X26)" userId="b39f1674-fdc3-4c6a-a6a8-0345ce6b8053" providerId="ADAL" clId="{40A9FBD6-8CC4-4782-AAF4-F5DF6A1BD411}" dt="2023-08-02T14:19:43.666" v="8616" actId="1076"/>
          <ac:spMkLst>
            <pc:docMk/>
            <pc:sldMk cId="1678261290" sldId="267"/>
            <ac:spMk id="6" creationId="{28A372D3-643C-9019-8EC4-E450EF6C416E}"/>
          </ac:spMkLst>
        </pc:spChg>
        <pc:spChg chg="mod">
          <ac:chgData name="POULETT, William (NHS ENGLAND - X26)" userId="b39f1674-fdc3-4c6a-a6a8-0345ce6b8053" providerId="ADAL" clId="{40A9FBD6-8CC4-4782-AAF4-F5DF6A1BD411}" dt="2023-08-02T14:19:46.526" v="8617" actId="1076"/>
          <ac:spMkLst>
            <pc:docMk/>
            <pc:sldMk cId="1678261290" sldId="267"/>
            <ac:spMk id="7" creationId="{AB00BC3F-DEC1-5E43-A461-1099EE6E1E51}"/>
          </ac:spMkLst>
        </pc:spChg>
        <pc:spChg chg="mod">
          <ac:chgData name="POULETT, William (NHS ENGLAND - X26)" userId="b39f1674-fdc3-4c6a-a6a8-0345ce6b8053" providerId="ADAL" clId="{40A9FBD6-8CC4-4782-AAF4-F5DF6A1BD411}" dt="2023-08-01T15:26:01.552" v="2281" actId="20577"/>
          <ac:spMkLst>
            <pc:docMk/>
            <pc:sldMk cId="1678261290" sldId="267"/>
            <ac:spMk id="13" creationId="{5073B8A5-A9CA-4A00-9575-09CA32C492B5}"/>
          </ac:spMkLst>
        </pc:spChg>
        <pc:spChg chg="mod">
          <ac:chgData name="POULETT, William (NHS ENGLAND - X26)" userId="b39f1674-fdc3-4c6a-a6a8-0345ce6b8053" providerId="ADAL" clId="{40A9FBD6-8CC4-4782-AAF4-F5DF6A1BD411}" dt="2023-08-01T15:26:17.065" v="2296" actId="20577"/>
          <ac:spMkLst>
            <pc:docMk/>
            <pc:sldMk cId="1678261290" sldId="267"/>
            <ac:spMk id="14" creationId="{C63D50EF-0225-666D-1DD5-3D93761B0618}"/>
          </ac:spMkLst>
        </pc:spChg>
        <pc:spChg chg="add mod">
          <ac:chgData name="POULETT, William (NHS ENGLAND - X26)" userId="b39f1674-fdc3-4c6a-a6a8-0345ce6b8053" providerId="ADAL" clId="{40A9FBD6-8CC4-4782-AAF4-F5DF6A1BD411}" dt="2023-08-01T07:08:33.955" v="71" actId="693"/>
          <ac:spMkLst>
            <pc:docMk/>
            <pc:sldMk cId="1678261290" sldId="267"/>
            <ac:spMk id="15" creationId="{EFFB6E9F-DF20-2976-0EB8-2D4ACAC02DDD}"/>
          </ac:spMkLst>
        </pc:spChg>
        <pc:grpChg chg="mod">
          <ac:chgData name="POULETT, William (NHS ENGLAND - X26)" userId="b39f1674-fdc3-4c6a-a6a8-0345ce6b8053" providerId="ADAL" clId="{40A9FBD6-8CC4-4782-AAF4-F5DF6A1BD411}" dt="2023-08-02T14:19:38.498" v="8615" actId="1076"/>
          <ac:grpSpMkLst>
            <pc:docMk/>
            <pc:sldMk cId="1678261290" sldId="267"/>
            <ac:grpSpMk id="8" creationId="{BE4C7976-A61E-661B-C118-654D16BF9F7E}"/>
          </ac:grpSpMkLst>
        </pc:grpChg>
        <pc:picChg chg="add del mod">
          <ac:chgData name="POULETT, William (NHS ENGLAND - X26)" userId="b39f1674-fdc3-4c6a-a6a8-0345ce6b8053" providerId="ADAL" clId="{40A9FBD6-8CC4-4782-AAF4-F5DF6A1BD411}" dt="2023-08-02T08:48:52.731" v="4413" actId="478"/>
          <ac:picMkLst>
            <pc:docMk/>
            <pc:sldMk cId="1678261290" sldId="267"/>
            <ac:picMk id="1026" creationId="{8E61E8D2-28C1-6FB6-1101-278198948D40}"/>
          </ac:picMkLst>
        </pc:picChg>
        <pc:picChg chg="add del mod">
          <ac:chgData name="POULETT, William (NHS ENGLAND - X26)" userId="b39f1674-fdc3-4c6a-a6a8-0345ce6b8053" providerId="ADAL" clId="{40A9FBD6-8CC4-4782-AAF4-F5DF6A1BD411}" dt="2023-08-01T07:58:37.978" v="236" actId="478"/>
          <ac:picMkLst>
            <pc:docMk/>
            <pc:sldMk cId="1678261290" sldId="267"/>
            <ac:picMk id="1026" creationId="{DD3AC37D-3472-B491-8C86-CBC46A9C9EDA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08:48:49.927" v="4412" actId="478"/>
          <ac:picMkLst>
            <pc:docMk/>
            <pc:sldMk cId="1678261290" sldId="267"/>
            <ac:picMk id="1028" creationId="{82889869-F62C-8103-C2AA-84B816349646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08:49:18.223" v="4417" actId="478"/>
          <ac:picMkLst>
            <pc:docMk/>
            <pc:sldMk cId="1678261290" sldId="267"/>
            <ac:picMk id="1030" creationId="{5A6A136D-181D-F921-B908-168ADE4257A0}"/>
          </ac:picMkLst>
        </pc:picChg>
        <pc:picChg chg="add mod">
          <ac:chgData name="POULETT, William (NHS ENGLAND - X26)" userId="b39f1674-fdc3-4c6a-a6a8-0345ce6b8053" providerId="ADAL" clId="{40A9FBD6-8CC4-4782-AAF4-F5DF6A1BD411}" dt="2023-08-02T08:49:54.488" v="4427" actId="1035"/>
          <ac:picMkLst>
            <pc:docMk/>
            <pc:sldMk cId="1678261290" sldId="267"/>
            <ac:picMk id="1032" creationId="{51FE1A8F-EEE5-18B1-5CA2-37ECE9937BF8}"/>
          </ac:picMkLst>
        </pc:picChg>
        <pc:picChg chg="add mod">
          <ac:chgData name="POULETT, William (NHS ENGLAND - X26)" userId="b39f1674-fdc3-4c6a-a6a8-0345ce6b8053" providerId="ADAL" clId="{40A9FBD6-8CC4-4782-AAF4-F5DF6A1BD411}" dt="2023-08-02T08:50:32.436" v="4433" actId="1036"/>
          <ac:picMkLst>
            <pc:docMk/>
            <pc:sldMk cId="1678261290" sldId="267"/>
            <ac:picMk id="1034" creationId="{8CAA0729-9F42-9BC9-A7EE-2619CB5F3E5D}"/>
          </ac:picMkLst>
        </pc:picChg>
      </pc:sldChg>
      <pc:sldChg chg="addSp delSp modSp add mod delAnim modAnim modNotesTx">
        <pc:chgData name="POULETT, William (NHS ENGLAND - X26)" userId="b39f1674-fdc3-4c6a-a6a8-0345ce6b8053" providerId="ADAL" clId="{40A9FBD6-8CC4-4782-AAF4-F5DF6A1BD411}" dt="2023-08-03T07:49:57.129" v="9509" actId="14100"/>
        <pc:sldMkLst>
          <pc:docMk/>
          <pc:sldMk cId="204763144" sldId="268"/>
        </pc:sldMkLst>
        <pc:spChg chg="mod">
          <ac:chgData name="POULETT, William (NHS ENGLAND - X26)" userId="b39f1674-fdc3-4c6a-a6a8-0345ce6b8053" providerId="ADAL" clId="{40A9FBD6-8CC4-4782-AAF4-F5DF6A1BD411}" dt="2023-08-01T15:15:09.880" v="2197" actId="20577"/>
          <ac:spMkLst>
            <pc:docMk/>
            <pc:sldMk cId="204763144" sldId="268"/>
            <ac:spMk id="2" creationId="{E3F2F94F-1AD4-0CE5-E0FC-742C9BF74885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" creationId="{10BC1C4D-C7BA-0964-A5F4-7A4A005034F0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6" creationId="{19B2F765-E9BB-D04C-AF28-DCCC90E93D62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7" creationId="{268C53FF-7856-0B5F-6E48-2CCE380BC294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8" creationId="{E3A06C18-045B-3C78-7C0B-59E9551E1843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9" creationId="{4A18EB2A-C326-1556-B2CF-0B5C90135B01}"/>
          </ac:spMkLst>
        </pc:spChg>
        <pc:spChg chg="add mod">
          <ac:chgData name="POULETT, William (NHS ENGLAND - X26)" userId="b39f1674-fdc3-4c6a-a6a8-0345ce6b8053" providerId="ADAL" clId="{40A9FBD6-8CC4-4782-AAF4-F5DF6A1BD411}" dt="2023-08-02T13:00:49.484" v="6779"/>
          <ac:spMkLst>
            <pc:docMk/>
            <pc:sldMk cId="204763144" sldId="268"/>
            <ac:spMk id="10" creationId="{75D64DC1-9AEE-0714-FE16-8F244979DA6C}"/>
          </ac:spMkLst>
        </pc:spChg>
        <pc:spChg chg="add mod">
          <ac:chgData name="POULETT, William (NHS ENGLAND - X26)" userId="b39f1674-fdc3-4c6a-a6a8-0345ce6b8053" providerId="ADAL" clId="{40A9FBD6-8CC4-4782-AAF4-F5DF6A1BD411}" dt="2023-08-02T13:01:56.067" v="6788" actId="20577"/>
          <ac:spMkLst>
            <pc:docMk/>
            <pc:sldMk cId="204763144" sldId="268"/>
            <ac:spMk id="11" creationId="{705CBC0A-2017-41B0-794E-705E2A5B5A11}"/>
          </ac:spMkLst>
        </pc:spChg>
        <pc:spChg chg="add mod">
          <ac:chgData name="POULETT, William (NHS ENGLAND - X26)" userId="b39f1674-fdc3-4c6a-a6a8-0345ce6b8053" providerId="ADAL" clId="{40A9FBD6-8CC4-4782-AAF4-F5DF6A1BD411}" dt="2023-08-02T13:04:26.809" v="6823" actId="20577"/>
          <ac:spMkLst>
            <pc:docMk/>
            <pc:sldMk cId="204763144" sldId="268"/>
            <ac:spMk id="15" creationId="{2E4A82ED-797B-1DFA-0E43-F98FA8A90488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21" creationId="{32C8F115-CDC9-8D5B-39BD-47728FBBFF47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22" creationId="{561942EB-7292-8743-33A9-DD57067D9065}"/>
          </ac:spMkLst>
        </pc:spChg>
        <pc:spChg chg="add mod">
          <ac:chgData name="POULETT, William (NHS ENGLAND - X26)" userId="b39f1674-fdc3-4c6a-a6a8-0345ce6b8053" providerId="ADAL" clId="{40A9FBD6-8CC4-4782-AAF4-F5DF6A1BD411}" dt="2023-08-02T08:25:41.369" v="4116"/>
          <ac:spMkLst>
            <pc:docMk/>
            <pc:sldMk cId="204763144" sldId="268"/>
            <ac:spMk id="23" creationId="{47B4795D-A597-AC42-4F41-5A3227D7768C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24" creationId="{23696D3D-3D67-62ED-1F0A-E83528C98540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25" creationId="{DCB82ACA-56DB-7F9B-5B75-3898F9425CA2}"/>
          </ac:spMkLst>
        </pc:spChg>
        <pc:spChg chg="add mod">
          <ac:chgData name="POULETT, William (NHS ENGLAND - X26)" userId="b39f1674-fdc3-4c6a-a6a8-0345ce6b8053" providerId="ADAL" clId="{40A9FBD6-8CC4-4782-AAF4-F5DF6A1BD411}" dt="2023-08-03T07:40:41.890" v="9507" actId="20577"/>
          <ac:spMkLst>
            <pc:docMk/>
            <pc:sldMk cId="204763144" sldId="268"/>
            <ac:spMk id="26" creationId="{3A7B419C-1622-E1D0-1139-18FAF82C1AB7}"/>
          </ac:spMkLst>
        </pc:spChg>
        <pc:spChg chg="add mod">
          <ac:chgData name="POULETT, William (NHS ENGLAND - X26)" userId="b39f1674-fdc3-4c6a-a6a8-0345ce6b8053" providerId="ADAL" clId="{40A9FBD6-8CC4-4782-AAF4-F5DF6A1BD411}" dt="2023-08-02T08:42:05.058" v="4135" actId="1076"/>
          <ac:spMkLst>
            <pc:docMk/>
            <pc:sldMk cId="204763144" sldId="268"/>
            <ac:spMk id="27" creationId="{9A74788D-5D9C-E684-6F5E-66AF5657D217}"/>
          </ac:spMkLst>
        </pc:spChg>
        <pc:spChg chg="add mod">
          <ac:chgData name="POULETT, William (NHS ENGLAND - X26)" userId="b39f1674-fdc3-4c6a-a6a8-0345ce6b8053" providerId="ADAL" clId="{40A9FBD6-8CC4-4782-AAF4-F5DF6A1BD411}" dt="2023-08-03T07:49:52.651" v="9508" actId="1076"/>
          <ac:spMkLst>
            <pc:docMk/>
            <pc:sldMk cId="204763144" sldId="268"/>
            <ac:spMk id="28" creationId="{2074D0A7-284E-6CE4-019D-A84B6A3C5A08}"/>
          </ac:spMkLst>
        </pc:spChg>
        <pc:spChg chg="add mod">
          <ac:chgData name="POULETT, William (NHS ENGLAND - X26)" userId="b39f1674-fdc3-4c6a-a6a8-0345ce6b8053" providerId="ADAL" clId="{40A9FBD6-8CC4-4782-AAF4-F5DF6A1BD411}" dt="2023-08-02T08:42:48.975" v="4200" actId="20577"/>
          <ac:spMkLst>
            <pc:docMk/>
            <pc:sldMk cId="204763144" sldId="268"/>
            <ac:spMk id="29" creationId="{BDCB9303-FE90-0970-53A9-FFC9F7A5097D}"/>
          </ac:spMkLst>
        </pc:spChg>
        <pc:spChg chg="mod">
          <ac:chgData name="POULETT, William (NHS ENGLAND - X26)" userId="b39f1674-fdc3-4c6a-a6a8-0345ce6b8053" providerId="ADAL" clId="{40A9FBD6-8CC4-4782-AAF4-F5DF6A1BD411}" dt="2023-08-02T14:44:59.164" v="8643" actId="20577"/>
          <ac:spMkLst>
            <pc:docMk/>
            <pc:sldMk cId="204763144" sldId="268"/>
            <ac:spMk id="39" creationId="{F74AD46E-AFCE-670A-B41A-D7E86C477444}"/>
          </ac:spMkLst>
        </pc:spChg>
        <pc:spChg chg="del">
          <ac:chgData name="POULETT, William (NHS ENGLAND - X26)" userId="b39f1674-fdc3-4c6a-a6a8-0345ce6b8053" providerId="ADAL" clId="{40A9FBD6-8CC4-4782-AAF4-F5DF6A1BD411}" dt="2023-08-01T15:16:01.301" v="2212" actId="478"/>
          <ac:spMkLst>
            <pc:docMk/>
            <pc:sldMk cId="204763144" sldId="268"/>
            <ac:spMk id="40" creationId="{A3D758FC-2A3E-54AA-61A6-7F6D68903AE4}"/>
          </ac:spMkLst>
        </pc:spChg>
        <pc:spChg chg="del">
          <ac:chgData name="POULETT, William (NHS ENGLAND - X26)" userId="b39f1674-fdc3-4c6a-a6a8-0345ce6b8053" providerId="ADAL" clId="{40A9FBD6-8CC4-4782-AAF4-F5DF6A1BD411}" dt="2023-08-01T15:15:25.741" v="2200" actId="478"/>
          <ac:spMkLst>
            <pc:docMk/>
            <pc:sldMk cId="204763144" sldId="268"/>
            <ac:spMk id="41" creationId="{407A8C67-4C50-97E6-B858-1327AF732585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2" creationId="{5C073D4B-8A6D-386C-172C-0B861EEA2BF0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3" creationId="{9B42AAC6-56FE-AF40-4DCA-3A277B74AE52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4" creationId="{4AEE9ABA-1524-4630-2F5F-D723CCB29164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5" creationId="{8FF3F8A1-E6DC-257B-2DC2-DBF487E7FCC6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6" creationId="{BDF14F96-7A25-C430-9528-EEB2F338E87B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7" creationId="{28D3CB2D-39AF-6137-CA4A-165BF86ADA75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8" creationId="{9B5CAD39-1E43-647B-9BCB-86365DFD2C91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49" creationId="{A36CF0AA-1C46-C482-7FD7-6B53AF7F9E99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0" creationId="{DDA3B429-65DE-8000-9870-A7117ABC07FD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1" creationId="{99B75DCC-0DB0-2499-C3CB-300126D99C83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2" creationId="{697893AF-832B-D433-64F8-989CAFBC67AB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3" creationId="{46ED4EFA-A7F7-3BF1-8CC2-E0C8216DE7F7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4" creationId="{C20BA744-31A0-AAC8-3C84-CC9947CD9F70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5" creationId="{7B977306-8798-C5EB-5EA5-0882F33045BE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6" creationId="{D0A19ADD-2BF0-EC10-9760-33B284F782C4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59" creationId="{ABC9678B-295B-A689-9426-12621230E1D7}"/>
          </ac:spMkLst>
        </pc:spChg>
        <pc:spChg chg="mod">
          <ac:chgData name="POULETT, William (NHS ENGLAND - X26)" userId="b39f1674-fdc3-4c6a-a6a8-0345ce6b8053" providerId="ADAL" clId="{40A9FBD6-8CC4-4782-AAF4-F5DF6A1BD411}" dt="2023-08-01T15:15:32.632" v="2204"/>
          <ac:spMkLst>
            <pc:docMk/>
            <pc:sldMk cId="204763144" sldId="268"/>
            <ac:spMk id="60" creationId="{31FE99E4-4885-AADA-75A2-30D13CFA7C29}"/>
          </ac:spMkLst>
        </pc:spChg>
        <pc:spChg chg="add del mod">
          <ac:chgData name="POULETT, William (NHS ENGLAND - X26)" userId="b39f1674-fdc3-4c6a-a6a8-0345ce6b8053" providerId="ADAL" clId="{40A9FBD6-8CC4-4782-AAF4-F5DF6A1BD411}" dt="2023-08-02T07:20:59.787" v="3239"/>
          <ac:spMkLst>
            <pc:docMk/>
            <pc:sldMk cId="204763144" sldId="268"/>
            <ac:spMk id="61" creationId="{6E0B3CD4-3D99-43E6-FEEA-E9ACED3AC940}"/>
          </ac:spMkLst>
        </pc:spChg>
        <pc:spChg chg="del">
          <ac:chgData name="POULETT, William (NHS ENGLAND - X26)" userId="b39f1674-fdc3-4c6a-a6a8-0345ce6b8053" providerId="ADAL" clId="{40A9FBD6-8CC4-4782-AAF4-F5DF6A1BD411}" dt="2023-08-01T15:15:58.683" v="2210" actId="478"/>
          <ac:spMkLst>
            <pc:docMk/>
            <pc:sldMk cId="204763144" sldId="268"/>
            <ac:spMk id="62" creationId="{8E5B3DBE-A5B8-8E3D-2F52-FDDF0E4EC631}"/>
          </ac:spMkLst>
        </pc:spChg>
        <pc:spChg chg="del">
          <ac:chgData name="POULETT, William (NHS ENGLAND - X26)" userId="b39f1674-fdc3-4c6a-a6a8-0345ce6b8053" providerId="ADAL" clId="{40A9FBD6-8CC4-4782-AAF4-F5DF6A1BD411}" dt="2023-08-01T15:15:29.776" v="2202" actId="478"/>
          <ac:spMkLst>
            <pc:docMk/>
            <pc:sldMk cId="204763144" sldId="268"/>
            <ac:spMk id="63" creationId="{543C2B8A-328B-E45C-D3CF-4EDC5D65D861}"/>
          </ac:spMkLst>
        </pc:spChg>
        <pc:spChg chg="del">
          <ac:chgData name="POULETT, William (NHS ENGLAND - X26)" userId="b39f1674-fdc3-4c6a-a6a8-0345ce6b8053" providerId="ADAL" clId="{40A9FBD6-8CC4-4782-AAF4-F5DF6A1BD411}" dt="2023-08-01T15:15:59.897" v="2211" actId="478"/>
          <ac:spMkLst>
            <pc:docMk/>
            <pc:sldMk cId="204763144" sldId="268"/>
            <ac:spMk id="128" creationId="{70590686-0446-D27A-26AA-DBD47FDF98E3}"/>
          </ac:spMkLst>
        </pc:spChg>
        <pc:spChg chg="del">
          <ac:chgData name="POULETT, William (NHS ENGLAND - X26)" userId="b39f1674-fdc3-4c6a-a6a8-0345ce6b8053" providerId="ADAL" clId="{40A9FBD6-8CC4-4782-AAF4-F5DF6A1BD411}" dt="2023-08-01T15:15:57.535" v="2209" actId="478"/>
          <ac:spMkLst>
            <pc:docMk/>
            <pc:sldMk cId="204763144" sldId="268"/>
            <ac:spMk id="129" creationId="{7046D812-CF88-9FA9-04E0-A0EB110D591D}"/>
          </ac:spMkLst>
        </pc:spChg>
        <pc:spChg chg="del">
          <ac:chgData name="POULETT, William (NHS ENGLAND - X26)" userId="b39f1674-fdc3-4c6a-a6a8-0345ce6b8053" providerId="ADAL" clId="{40A9FBD6-8CC4-4782-AAF4-F5DF6A1BD411}" dt="2023-08-01T15:15:30.625" v="2203" actId="478"/>
          <ac:spMkLst>
            <pc:docMk/>
            <pc:sldMk cId="204763144" sldId="268"/>
            <ac:spMk id="131" creationId="{DB1EA3D9-16F0-09E6-F1A5-D069B640F420}"/>
          </ac:spMkLst>
        </pc:spChg>
        <pc:spChg chg="del">
          <ac:chgData name="POULETT, William (NHS ENGLAND - X26)" userId="b39f1674-fdc3-4c6a-a6a8-0345ce6b8053" providerId="ADAL" clId="{40A9FBD6-8CC4-4782-AAF4-F5DF6A1BD411}" dt="2023-08-01T15:15:55.346" v="2208" actId="478"/>
          <ac:spMkLst>
            <pc:docMk/>
            <pc:sldMk cId="204763144" sldId="268"/>
            <ac:spMk id="133" creationId="{6B08ECD1-371E-3025-E139-7EB001DC96C3}"/>
          </ac:spMkLst>
        </pc:spChg>
        <pc:spChg chg="del">
          <ac:chgData name="POULETT, William (NHS ENGLAND - X26)" userId="b39f1674-fdc3-4c6a-a6a8-0345ce6b8053" providerId="ADAL" clId="{40A9FBD6-8CC4-4782-AAF4-F5DF6A1BD411}" dt="2023-08-01T15:16:55.231" v="2259" actId="478"/>
          <ac:spMkLst>
            <pc:docMk/>
            <pc:sldMk cId="204763144" sldId="268"/>
            <ac:spMk id="134" creationId="{244A0E62-8339-9F8D-37C1-6131D6D13FAD}"/>
          </ac:spMkLst>
        </pc:spChg>
        <pc:spChg chg="del">
          <ac:chgData name="POULETT, William (NHS ENGLAND - X26)" userId="b39f1674-fdc3-4c6a-a6a8-0345ce6b8053" providerId="ADAL" clId="{40A9FBD6-8CC4-4782-AAF4-F5DF6A1BD411}" dt="2023-08-01T15:15:54.297" v="2207" actId="478"/>
          <ac:spMkLst>
            <pc:docMk/>
            <pc:sldMk cId="204763144" sldId="268"/>
            <ac:spMk id="135" creationId="{4F10FCC8-B47D-A4C6-A138-1B736FD69759}"/>
          </ac:spMkLst>
        </pc:spChg>
        <pc:spChg chg="del">
          <ac:chgData name="POULETT, William (NHS ENGLAND - X26)" userId="b39f1674-fdc3-4c6a-a6a8-0345ce6b8053" providerId="ADAL" clId="{40A9FBD6-8CC4-4782-AAF4-F5DF6A1BD411}" dt="2023-08-01T15:15:26.909" v="2201" actId="478"/>
          <ac:spMkLst>
            <pc:docMk/>
            <pc:sldMk cId="204763144" sldId="268"/>
            <ac:spMk id="136" creationId="{0A44D8F3-C027-956A-D5CC-FE6A92B995BD}"/>
          </ac:spMkLst>
        </pc:spChg>
        <pc:grpChg chg="add mod">
          <ac:chgData name="POULETT, William (NHS ENGLAND - X26)" userId="b39f1674-fdc3-4c6a-a6a8-0345ce6b8053" providerId="ADAL" clId="{40A9FBD6-8CC4-4782-AAF4-F5DF6A1BD411}" dt="2023-08-01T15:15:40.957" v="2205" actId="1076"/>
          <ac:grpSpMkLst>
            <pc:docMk/>
            <pc:sldMk cId="204763144" sldId="268"/>
            <ac:grpSpMk id="3" creationId="{E2611173-B4B7-86EA-BFE1-96A824597B85}"/>
          </ac:grpSpMkLst>
        </pc:grpChg>
        <pc:grpChg chg="mod">
          <ac:chgData name="POULETT, William (NHS ENGLAND - X26)" userId="b39f1674-fdc3-4c6a-a6a8-0345ce6b8053" providerId="ADAL" clId="{40A9FBD6-8CC4-4782-AAF4-F5DF6A1BD411}" dt="2023-08-01T15:15:32.632" v="2204"/>
          <ac:grpSpMkLst>
            <pc:docMk/>
            <pc:sldMk cId="204763144" sldId="268"/>
            <ac:grpSpMk id="4" creationId="{E12375CF-7595-02AE-BBB1-6F412CFD570D}"/>
          </ac:grpSpMkLst>
        </pc:grpChg>
        <pc:grpChg chg="del">
          <ac:chgData name="POULETT, William (NHS ENGLAND - X26)" userId="b39f1674-fdc3-4c6a-a6a8-0345ce6b8053" providerId="ADAL" clId="{40A9FBD6-8CC4-4782-AAF4-F5DF6A1BD411}" dt="2023-08-01T15:15:44.185" v="2206" actId="478"/>
          <ac:grpSpMkLst>
            <pc:docMk/>
            <pc:sldMk cId="204763144" sldId="268"/>
            <ac:grpSpMk id="10" creationId="{8EA16265-0B83-C5A3-F013-370C0057F19D}"/>
          </ac:grpSpMkLst>
        </pc:grpChg>
        <pc:grpChg chg="add mod ord">
          <ac:chgData name="POULETT, William (NHS ENGLAND - X26)" userId="b39f1674-fdc3-4c6a-a6a8-0345ce6b8053" providerId="ADAL" clId="{40A9FBD6-8CC4-4782-AAF4-F5DF6A1BD411}" dt="2023-08-02T15:02:06.890" v="8698" actId="1076"/>
          <ac:grpSpMkLst>
            <pc:docMk/>
            <pc:sldMk cId="204763144" sldId="268"/>
            <ac:grpSpMk id="38" creationId="{4296D407-D514-C7F5-A0AA-8AEFF772E463}"/>
          </ac:grpSpMkLst>
        </pc:grpChg>
        <pc:cxnChg chg="add mod">
          <ac:chgData name="POULETT, William (NHS ENGLAND - X26)" userId="b39f1674-fdc3-4c6a-a6a8-0345ce6b8053" providerId="ADAL" clId="{40A9FBD6-8CC4-4782-AAF4-F5DF6A1BD411}" dt="2023-08-03T07:38:35.927" v="9460" actId="14100"/>
          <ac:cxnSpMkLst>
            <pc:docMk/>
            <pc:sldMk cId="204763144" sldId="268"/>
            <ac:cxnSpMk id="12" creationId="{B0FFCD83-A649-127B-95CD-F373EFCD218F}"/>
          </ac:cxnSpMkLst>
        </pc:cxnChg>
        <pc:cxnChg chg="add mod">
          <ac:chgData name="POULETT, William (NHS ENGLAND - X26)" userId="b39f1674-fdc3-4c6a-a6a8-0345ce6b8053" providerId="ADAL" clId="{40A9FBD6-8CC4-4782-AAF4-F5DF6A1BD411}" dt="2023-08-02T07:22:25.773" v="3302" actId="693"/>
          <ac:cxnSpMkLst>
            <pc:docMk/>
            <pc:sldMk cId="204763144" sldId="268"/>
            <ac:cxnSpMk id="13" creationId="{51ABCAF4-6827-C54A-424C-97D6C1CE6465}"/>
          </ac:cxnSpMkLst>
        </pc:cxnChg>
        <pc:cxnChg chg="add mod">
          <ac:chgData name="POULETT, William (NHS ENGLAND - X26)" userId="b39f1674-fdc3-4c6a-a6a8-0345ce6b8053" providerId="ADAL" clId="{40A9FBD6-8CC4-4782-AAF4-F5DF6A1BD411}" dt="2023-08-02T07:25:00.178" v="3371" actId="693"/>
          <ac:cxnSpMkLst>
            <pc:docMk/>
            <pc:sldMk cId="204763144" sldId="268"/>
            <ac:cxnSpMk id="17" creationId="{B99DCD78-6A94-9B8E-F7B0-D41EB4523194}"/>
          </ac:cxnSpMkLst>
        </pc:cxnChg>
        <pc:cxnChg chg="add mod">
          <ac:chgData name="POULETT, William (NHS ENGLAND - X26)" userId="b39f1674-fdc3-4c6a-a6a8-0345ce6b8053" providerId="ADAL" clId="{40A9FBD6-8CC4-4782-AAF4-F5DF6A1BD411}" dt="2023-08-03T07:39:57.642" v="9474" actId="1076"/>
          <ac:cxnSpMkLst>
            <pc:docMk/>
            <pc:sldMk cId="204763144" sldId="268"/>
            <ac:cxnSpMk id="19" creationId="{0BA11328-F162-60F0-7B16-5EE43C035915}"/>
          </ac:cxnSpMkLst>
        </pc:cxnChg>
        <pc:cxnChg chg="add del">
          <ac:chgData name="POULETT, William (NHS ENGLAND - X26)" userId="b39f1674-fdc3-4c6a-a6a8-0345ce6b8053" providerId="ADAL" clId="{40A9FBD6-8CC4-4782-AAF4-F5DF6A1BD411}" dt="2023-08-02T13:02:38.712" v="6799" actId="478"/>
          <ac:cxnSpMkLst>
            <pc:docMk/>
            <pc:sldMk cId="204763144" sldId="268"/>
            <ac:cxnSpMk id="31" creationId="{D80126D5-3FC9-71A0-49A5-4D2C2EA2E733}"/>
          </ac:cxnSpMkLst>
        </pc:cxnChg>
        <pc:cxnChg chg="add mod">
          <ac:chgData name="POULETT, William (NHS ENGLAND - X26)" userId="b39f1674-fdc3-4c6a-a6a8-0345ce6b8053" providerId="ADAL" clId="{40A9FBD6-8CC4-4782-AAF4-F5DF6A1BD411}" dt="2023-08-02T13:03:48.115" v="6813" actId="164"/>
          <ac:cxnSpMkLst>
            <pc:docMk/>
            <pc:sldMk cId="204763144" sldId="268"/>
            <ac:cxnSpMk id="33" creationId="{6A5947AE-D537-846A-8302-C7E277C8050F}"/>
          </ac:cxnSpMkLst>
        </pc:cxnChg>
        <pc:cxnChg chg="add mod">
          <ac:chgData name="POULETT, William (NHS ENGLAND - X26)" userId="b39f1674-fdc3-4c6a-a6a8-0345ce6b8053" providerId="ADAL" clId="{40A9FBD6-8CC4-4782-AAF4-F5DF6A1BD411}" dt="2023-08-03T07:49:57.129" v="9509" actId="14100"/>
          <ac:cxnSpMkLst>
            <pc:docMk/>
            <pc:sldMk cId="204763144" sldId="268"/>
            <ac:cxnSpMk id="34" creationId="{7C7DEAD7-F98E-FE23-5679-320D9D0C6707}"/>
          </ac:cxnSpMkLst>
        </pc:cxnChg>
        <pc:cxnChg chg="add mod">
          <ac:chgData name="POULETT, William (NHS ENGLAND - X26)" userId="b39f1674-fdc3-4c6a-a6a8-0345ce6b8053" providerId="ADAL" clId="{40A9FBD6-8CC4-4782-AAF4-F5DF6A1BD411}" dt="2023-08-02T13:03:48.115" v="6813" actId="164"/>
          <ac:cxnSpMkLst>
            <pc:docMk/>
            <pc:sldMk cId="204763144" sldId="268"/>
            <ac:cxnSpMk id="35" creationId="{580696ED-ACAD-6521-29D7-B9186D7FA5A4}"/>
          </ac:cxnSpMkLst>
        </pc:cxnChg>
        <pc:cxnChg chg="mod">
          <ac:chgData name="POULETT, William (NHS ENGLAND - X26)" userId="b39f1674-fdc3-4c6a-a6a8-0345ce6b8053" providerId="ADAL" clId="{40A9FBD6-8CC4-4782-AAF4-F5DF6A1BD411}" dt="2023-08-01T15:15:32.632" v="2204"/>
          <ac:cxnSpMkLst>
            <pc:docMk/>
            <pc:sldMk cId="204763144" sldId="268"/>
            <ac:cxnSpMk id="57" creationId="{2ECB2BA6-2DBD-9D9E-514B-E62C96FC06B3}"/>
          </ac:cxnSpMkLst>
        </pc:cxnChg>
        <pc:cxnChg chg="mod">
          <ac:chgData name="POULETT, William (NHS ENGLAND - X26)" userId="b39f1674-fdc3-4c6a-a6a8-0345ce6b8053" providerId="ADAL" clId="{40A9FBD6-8CC4-4782-AAF4-F5DF6A1BD411}" dt="2023-08-01T15:15:32.632" v="2204"/>
          <ac:cxnSpMkLst>
            <pc:docMk/>
            <pc:sldMk cId="204763144" sldId="268"/>
            <ac:cxnSpMk id="58" creationId="{AA6A1D60-2852-3E25-F1EC-21CC71F70D12}"/>
          </ac:cxnSpMkLst>
        </pc:cxnChg>
      </pc:sldChg>
      <pc:sldChg chg="addSp delSp modSp add mod delAnim modAnim">
        <pc:chgData name="POULETT, William (NHS ENGLAND - X26)" userId="b39f1674-fdc3-4c6a-a6a8-0345ce6b8053" providerId="ADAL" clId="{40A9FBD6-8CC4-4782-AAF4-F5DF6A1BD411}" dt="2023-08-02T09:15:40.062" v="4735" actId="113"/>
        <pc:sldMkLst>
          <pc:docMk/>
          <pc:sldMk cId="872710905" sldId="269"/>
        </pc:sldMkLst>
        <pc:spChg chg="del">
          <ac:chgData name="POULETT, William (NHS ENGLAND - X26)" userId="b39f1674-fdc3-4c6a-a6a8-0345ce6b8053" providerId="ADAL" clId="{40A9FBD6-8CC4-4782-AAF4-F5DF6A1BD411}" dt="2023-08-01T15:28:30.793" v="2307" actId="478"/>
          <ac:spMkLst>
            <pc:docMk/>
            <pc:sldMk cId="872710905" sldId="269"/>
            <ac:spMk id="3" creationId="{A51E014C-1459-1B2B-B138-94F334DDA526}"/>
          </ac:spMkLst>
        </pc:spChg>
        <pc:spChg chg="add del mod topLvl">
          <ac:chgData name="POULETT, William (NHS ENGLAND - X26)" userId="b39f1674-fdc3-4c6a-a6a8-0345ce6b8053" providerId="ADAL" clId="{40A9FBD6-8CC4-4782-AAF4-F5DF6A1BD411}" dt="2023-08-01T15:32:24.434" v="2412" actId="478"/>
          <ac:spMkLst>
            <pc:docMk/>
            <pc:sldMk cId="872710905" sldId="269"/>
            <ac:spMk id="4" creationId="{3F6CFFB3-3B10-83FF-820A-F3C09F7A4A6A}"/>
          </ac:spMkLst>
        </pc:spChg>
        <pc:spChg chg="del">
          <ac:chgData name="POULETT, William (NHS ENGLAND - X26)" userId="b39f1674-fdc3-4c6a-a6a8-0345ce6b8053" providerId="ADAL" clId="{40A9FBD6-8CC4-4782-AAF4-F5DF6A1BD411}" dt="2023-08-01T15:28:21.415" v="2304" actId="478"/>
          <ac:spMkLst>
            <pc:docMk/>
            <pc:sldMk cId="872710905" sldId="269"/>
            <ac:spMk id="5" creationId="{CC7CAADC-BD17-F4ED-361A-4C410C75B194}"/>
          </ac:spMkLst>
        </pc:spChg>
        <pc:spChg chg="del mod">
          <ac:chgData name="POULETT, William (NHS ENGLAND - X26)" userId="b39f1674-fdc3-4c6a-a6a8-0345ce6b8053" providerId="ADAL" clId="{40A9FBD6-8CC4-4782-AAF4-F5DF6A1BD411}" dt="2023-08-01T15:28:17.783" v="2302" actId="478"/>
          <ac:spMkLst>
            <pc:docMk/>
            <pc:sldMk cId="872710905" sldId="269"/>
            <ac:spMk id="6" creationId="{28A372D3-643C-9019-8EC4-E450EF6C416E}"/>
          </ac:spMkLst>
        </pc:spChg>
        <pc:spChg chg="del topLvl">
          <ac:chgData name="POULETT, William (NHS ENGLAND - X26)" userId="b39f1674-fdc3-4c6a-a6a8-0345ce6b8053" providerId="ADAL" clId="{40A9FBD6-8CC4-4782-AAF4-F5DF6A1BD411}" dt="2023-08-01T15:28:24.552" v="2306" actId="478"/>
          <ac:spMkLst>
            <pc:docMk/>
            <pc:sldMk cId="872710905" sldId="269"/>
            <ac:spMk id="7" creationId="{AB00BC3F-DEC1-5E43-A461-1099EE6E1E51}"/>
          </ac:spMkLst>
        </pc:spChg>
        <pc:spChg chg="add mod">
          <ac:chgData name="POULETT, William (NHS ENGLAND - X26)" userId="b39f1674-fdc3-4c6a-a6a8-0345ce6b8053" providerId="ADAL" clId="{40A9FBD6-8CC4-4782-AAF4-F5DF6A1BD411}" dt="2023-08-02T08:22:52.205" v="4113" actId="1076"/>
          <ac:spMkLst>
            <pc:docMk/>
            <pc:sldMk cId="872710905" sldId="269"/>
            <ac:spMk id="8" creationId="{7A4340B0-BA28-43A6-F0CF-04EE67252024}"/>
          </ac:spMkLst>
        </pc:spChg>
        <pc:spChg chg="del">
          <ac:chgData name="POULETT, William (NHS ENGLAND - X26)" userId="b39f1674-fdc3-4c6a-a6a8-0345ce6b8053" providerId="ADAL" clId="{40A9FBD6-8CC4-4782-AAF4-F5DF6A1BD411}" dt="2023-08-01T15:28:22.548" v="2305" actId="478"/>
          <ac:spMkLst>
            <pc:docMk/>
            <pc:sldMk cId="872710905" sldId="269"/>
            <ac:spMk id="9" creationId="{34F4BA65-04E7-D864-846D-28D7AB5E16F3}"/>
          </ac:spMkLst>
        </pc:spChg>
        <pc:spChg chg="add del mod">
          <ac:chgData name="POULETT, William (NHS ENGLAND - X26)" userId="b39f1674-fdc3-4c6a-a6a8-0345ce6b8053" providerId="ADAL" clId="{40A9FBD6-8CC4-4782-AAF4-F5DF6A1BD411}" dt="2023-08-02T09:15:40.062" v="4735" actId="113"/>
          <ac:spMkLst>
            <pc:docMk/>
            <pc:sldMk cId="872710905" sldId="269"/>
            <ac:spMk id="10" creationId="{9268EAEC-D9AF-3E39-CD63-D903A432BFD9}"/>
          </ac:spMkLst>
        </pc:spChg>
        <pc:spChg chg="del">
          <ac:chgData name="POULETT, William (NHS ENGLAND - X26)" userId="b39f1674-fdc3-4c6a-a6a8-0345ce6b8053" providerId="ADAL" clId="{40A9FBD6-8CC4-4782-AAF4-F5DF6A1BD411}" dt="2023-08-01T15:28:42.867" v="2313" actId="478"/>
          <ac:spMkLst>
            <pc:docMk/>
            <pc:sldMk cId="872710905" sldId="269"/>
            <ac:spMk id="11" creationId="{F0635E0B-3AF8-9C6F-8F5D-72B0F07145BA}"/>
          </ac:spMkLst>
        </pc:spChg>
        <pc:spChg chg="del">
          <ac:chgData name="POULETT, William (NHS ENGLAND - X26)" userId="b39f1674-fdc3-4c6a-a6a8-0345ce6b8053" providerId="ADAL" clId="{40A9FBD6-8CC4-4782-AAF4-F5DF6A1BD411}" dt="2023-08-01T15:28:36.766" v="2310" actId="478"/>
          <ac:spMkLst>
            <pc:docMk/>
            <pc:sldMk cId="872710905" sldId="269"/>
            <ac:spMk id="12" creationId="{D6232C7B-A763-CC6A-E6DE-48D59FCB728B}"/>
          </ac:spMkLst>
        </pc:spChg>
        <pc:spChg chg="del">
          <ac:chgData name="POULETT, William (NHS ENGLAND - X26)" userId="b39f1674-fdc3-4c6a-a6a8-0345ce6b8053" providerId="ADAL" clId="{40A9FBD6-8CC4-4782-AAF4-F5DF6A1BD411}" dt="2023-08-01T15:28:34.930" v="2309" actId="478"/>
          <ac:spMkLst>
            <pc:docMk/>
            <pc:sldMk cId="872710905" sldId="269"/>
            <ac:spMk id="13" creationId="{5073B8A5-A9CA-4A00-9575-09CA32C492B5}"/>
          </ac:spMkLst>
        </pc:spChg>
        <pc:spChg chg="del">
          <ac:chgData name="POULETT, William (NHS ENGLAND - X26)" userId="b39f1674-fdc3-4c6a-a6a8-0345ce6b8053" providerId="ADAL" clId="{40A9FBD6-8CC4-4782-AAF4-F5DF6A1BD411}" dt="2023-08-01T15:28:31.877" v="2308" actId="478"/>
          <ac:spMkLst>
            <pc:docMk/>
            <pc:sldMk cId="872710905" sldId="269"/>
            <ac:spMk id="14" creationId="{C63D50EF-0225-666D-1DD5-3D93761B0618}"/>
          </ac:spMkLst>
        </pc:spChg>
        <pc:spChg chg="del">
          <ac:chgData name="POULETT, William (NHS ENGLAND - X26)" userId="b39f1674-fdc3-4c6a-a6a8-0345ce6b8053" providerId="ADAL" clId="{40A9FBD6-8CC4-4782-AAF4-F5DF6A1BD411}" dt="2023-08-01T15:28:18.663" v="2303" actId="478"/>
          <ac:spMkLst>
            <pc:docMk/>
            <pc:sldMk cId="872710905" sldId="269"/>
            <ac:spMk id="15" creationId="{EFFB6E9F-DF20-2976-0EB8-2D4ACAC02DD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2:40.886" v="2438" actId="478"/>
          <ac:spMkLst>
            <pc:docMk/>
            <pc:sldMk cId="872710905" sldId="269"/>
            <ac:spMk id="20" creationId="{FBA85444-61C5-805B-5945-038575FF96F6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27.480" v="2571" actId="478"/>
          <ac:spMkLst>
            <pc:docMk/>
            <pc:sldMk cId="872710905" sldId="269"/>
            <ac:spMk id="21" creationId="{0AA3CE5F-3F9B-BE91-1221-840925F293DF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29.334" v="2573" actId="478"/>
          <ac:spMkLst>
            <pc:docMk/>
            <pc:sldMk cId="872710905" sldId="269"/>
            <ac:spMk id="22" creationId="{88DC2BDF-C7DC-A565-6626-DEA3FE9A829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26.145" v="2570" actId="478"/>
          <ac:spMkLst>
            <pc:docMk/>
            <pc:sldMk cId="872710905" sldId="269"/>
            <ac:spMk id="23" creationId="{FC20CEE1-9D21-B2F6-8FD6-A4A91967C187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24" creationId="{39DDDB1D-5F64-872F-828B-D5AA54C3EF2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28.344" v="2572" actId="478"/>
          <ac:spMkLst>
            <pc:docMk/>
            <pc:sldMk cId="872710905" sldId="269"/>
            <ac:spMk id="25" creationId="{4E79364D-4E8C-621C-9927-673D263CC63C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0.370" v="2574" actId="478"/>
          <ac:spMkLst>
            <pc:docMk/>
            <pc:sldMk cId="872710905" sldId="269"/>
            <ac:spMk id="26" creationId="{9990CF59-AFB1-2E5F-7543-853B38CED5EA}"/>
          </ac:spMkLst>
        </pc:spChg>
        <pc:spChg chg="add mod">
          <ac:chgData name="POULETT, William (NHS ENGLAND - X26)" userId="b39f1674-fdc3-4c6a-a6a8-0345ce6b8053" providerId="ADAL" clId="{40A9FBD6-8CC4-4782-AAF4-F5DF6A1BD411}" dt="2023-08-01T15:51:50.205" v="2746" actId="164"/>
          <ac:spMkLst>
            <pc:docMk/>
            <pc:sldMk cId="872710905" sldId="269"/>
            <ac:spMk id="27" creationId="{6B6237D2-DE21-55F4-7BAB-74E279070D03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41.625" v="2580" actId="478"/>
          <ac:spMkLst>
            <pc:docMk/>
            <pc:sldMk cId="872710905" sldId="269"/>
            <ac:spMk id="28" creationId="{70EC8977-8522-06EF-6E89-D7505D7EA4B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1.425" v="2576" actId="478"/>
          <ac:spMkLst>
            <pc:docMk/>
            <pc:sldMk cId="872710905" sldId="269"/>
            <ac:spMk id="29" creationId="{9FD2EC66-8AC6-2BF9-791D-7494CD92D567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0" creationId="{48C2D949-6E13-A281-4333-2C35629C2FD2}"/>
          </ac:spMkLst>
        </pc:spChg>
        <pc:spChg chg="add mod">
          <ac:chgData name="POULETT, William (NHS ENGLAND - X26)" userId="b39f1674-fdc3-4c6a-a6a8-0345ce6b8053" providerId="ADAL" clId="{40A9FBD6-8CC4-4782-AAF4-F5DF6A1BD411}" dt="2023-08-02T07:59:30.026" v="3779" actId="164"/>
          <ac:spMkLst>
            <pc:docMk/>
            <pc:sldMk cId="872710905" sldId="269"/>
            <ac:spMk id="30" creationId="{8AB98938-159D-E053-802E-2748FB0FD345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41.625" v="2580" actId="478"/>
          <ac:spMkLst>
            <pc:docMk/>
            <pc:sldMk cId="872710905" sldId="269"/>
            <ac:spMk id="31" creationId="{40550E49-4EE1-9493-483A-98DE94CE2C02}"/>
          </ac:spMkLst>
        </pc:spChg>
        <pc:spChg chg="add mod">
          <ac:chgData name="POULETT, William (NHS ENGLAND - X26)" userId="b39f1674-fdc3-4c6a-a6a8-0345ce6b8053" providerId="ADAL" clId="{40A9FBD6-8CC4-4782-AAF4-F5DF6A1BD411}" dt="2023-08-02T07:59:30.026" v="3779" actId="164"/>
          <ac:spMkLst>
            <pc:docMk/>
            <pc:sldMk cId="872710905" sldId="269"/>
            <ac:spMk id="31" creationId="{B6EB8231-6F2C-4F4A-B1F2-4518E619D446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2" creationId="{97A38F7F-D7C3-424B-B31A-70D72005C2A4}"/>
          </ac:spMkLst>
        </pc:spChg>
        <pc:spChg chg="add mod">
          <ac:chgData name="POULETT, William (NHS ENGLAND - X26)" userId="b39f1674-fdc3-4c6a-a6a8-0345ce6b8053" providerId="ADAL" clId="{40A9FBD6-8CC4-4782-AAF4-F5DF6A1BD411}" dt="2023-08-02T08:22:54.090" v="4114" actId="1076"/>
          <ac:spMkLst>
            <pc:docMk/>
            <pc:sldMk cId="872710905" sldId="269"/>
            <ac:spMk id="33" creationId="{43C197D4-4DC1-A9C2-44CA-7C7ACE760A1C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3" creationId="{7E34FC85-F5E3-7B6C-3AE7-D2A97D7F98EE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4" creationId="{D78F8C32-950E-D6F3-0D68-484E9716BA4A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5" creationId="{1C03A4FE-0D5E-A109-EC97-02FFBC5B9B8C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6" creationId="{D8254144-00BF-4A48-1EDF-FF70111A6150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7" creationId="{0E011BE0-2DF1-4F80-C8C1-5C1D21DC48DE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38" creationId="{10EF9FBF-579E-C2AB-3841-B308EA5C668F}"/>
          </ac:spMkLst>
        </pc:spChg>
        <pc:spChg chg="add mod">
          <ac:chgData name="POULETT, William (NHS ENGLAND - X26)" userId="b39f1674-fdc3-4c6a-a6a8-0345ce6b8053" providerId="ADAL" clId="{40A9FBD6-8CC4-4782-AAF4-F5DF6A1BD411}" dt="2023-08-02T08:16:52.080" v="3845" actId="164"/>
          <ac:spMkLst>
            <pc:docMk/>
            <pc:sldMk cId="872710905" sldId="269"/>
            <ac:spMk id="38" creationId="{9989E0F8-18DE-1A31-36F3-35E1EE5B0E13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41.625" v="2580" actId="478"/>
          <ac:spMkLst>
            <pc:docMk/>
            <pc:sldMk cId="872710905" sldId="269"/>
            <ac:spMk id="39" creationId="{651E67CE-981D-7C66-4ADA-DDC23146EC3E}"/>
          </ac:spMkLst>
        </pc:spChg>
        <pc:spChg chg="add mod">
          <ac:chgData name="POULETT, William (NHS ENGLAND - X26)" userId="b39f1674-fdc3-4c6a-a6a8-0345ce6b8053" providerId="ADAL" clId="{40A9FBD6-8CC4-4782-AAF4-F5DF6A1BD411}" dt="2023-08-02T08:16:52.080" v="3845" actId="164"/>
          <ac:spMkLst>
            <pc:docMk/>
            <pc:sldMk cId="872710905" sldId="269"/>
            <ac:spMk id="39" creationId="{A0F4F0AA-B747-4CCF-35AD-321EDEC17614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34.584" v="2577" actId="478"/>
          <ac:spMkLst>
            <pc:docMk/>
            <pc:sldMk cId="872710905" sldId="269"/>
            <ac:spMk id="40" creationId="{6EE42934-3C4A-DF36-9607-B6448ED5204E}"/>
          </ac:spMkLst>
        </pc:spChg>
        <pc:spChg chg="add mod">
          <ac:chgData name="POULETT, William (NHS ENGLAND - X26)" userId="b39f1674-fdc3-4c6a-a6a8-0345ce6b8053" providerId="ADAL" clId="{40A9FBD6-8CC4-4782-AAF4-F5DF6A1BD411}" dt="2023-08-02T08:16:52.080" v="3845" actId="164"/>
          <ac:spMkLst>
            <pc:docMk/>
            <pc:sldMk cId="872710905" sldId="269"/>
            <ac:spMk id="40" creationId="{F33674BC-1F5D-5911-4C27-7338146979FC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51:50.205" v="2746" actId="164"/>
          <ac:spMkLst>
            <pc:docMk/>
            <pc:sldMk cId="872710905" sldId="269"/>
            <ac:spMk id="41" creationId="{E1B54211-1A13-D049-F0D7-C0F016424C6F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8.571" v="2558"/>
          <ac:spMkLst>
            <pc:docMk/>
            <pc:sldMk cId="872710905" sldId="269"/>
            <ac:spMk id="42" creationId="{D776170D-3840-4C04-9361-6014147BC616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8.163" v="2557"/>
          <ac:spMkLst>
            <pc:docMk/>
            <pc:sldMk cId="872710905" sldId="269"/>
            <ac:spMk id="43" creationId="{3A345036-6681-C4BC-967A-F5EEB0E3DD2E}"/>
          </ac:spMkLst>
        </pc:spChg>
        <pc:spChg chg="add mod">
          <ac:chgData name="POULETT, William (NHS ENGLAND - X26)" userId="b39f1674-fdc3-4c6a-a6a8-0345ce6b8053" providerId="ADAL" clId="{40A9FBD6-8CC4-4782-AAF4-F5DF6A1BD411}" dt="2023-08-02T08:22:57.854" v="4115" actId="1076"/>
          <ac:spMkLst>
            <pc:docMk/>
            <pc:sldMk cId="872710905" sldId="269"/>
            <ac:spMk id="43" creationId="{D32D808B-2A7C-AA04-1CD5-CEE19D75B21A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7.770" v="2556"/>
          <ac:spMkLst>
            <pc:docMk/>
            <pc:sldMk cId="872710905" sldId="269"/>
            <ac:spMk id="44" creationId="{FDDCB878-931A-6D70-6948-C3860181B8B8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7.582" v="2555"/>
          <ac:spMkLst>
            <pc:docMk/>
            <pc:sldMk cId="872710905" sldId="269"/>
            <ac:spMk id="45" creationId="{EB3CD0FE-4640-E541-D3EF-16BE0302F0F9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7.393" v="2554"/>
          <ac:spMkLst>
            <pc:docMk/>
            <pc:sldMk cId="872710905" sldId="269"/>
            <ac:spMk id="46" creationId="{35603A82-28F9-185A-8248-9CAF6B56D5A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7.189" v="2553"/>
          <ac:spMkLst>
            <pc:docMk/>
            <pc:sldMk cId="872710905" sldId="269"/>
            <ac:spMk id="47" creationId="{56CE1813-3091-ED41-2CF0-F70CCEA98319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7.032" v="2552"/>
          <ac:spMkLst>
            <pc:docMk/>
            <pc:sldMk cId="872710905" sldId="269"/>
            <ac:spMk id="48" creationId="{941448F5-A93F-9A98-75AD-0079E3315AA0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6.875" v="2551"/>
          <ac:spMkLst>
            <pc:docMk/>
            <pc:sldMk cId="872710905" sldId="269"/>
            <ac:spMk id="49" creationId="{DF49F6BA-627B-766E-AC49-CF024EAFE71B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6.686" v="2550"/>
          <ac:spMkLst>
            <pc:docMk/>
            <pc:sldMk cId="872710905" sldId="269"/>
            <ac:spMk id="50" creationId="{B367E5C2-FCC1-1720-35B5-6CAE1CBEF385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6.496" v="2549"/>
          <ac:spMkLst>
            <pc:docMk/>
            <pc:sldMk cId="872710905" sldId="269"/>
            <ac:spMk id="51" creationId="{CB4AA96E-9F78-9D61-6991-48286E08B3CD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6.261" v="2548"/>
          <ac:spMkLst>
            <pc:docMk/>
            <pc:sldMk cId="872710905" sldId="269"/>
            <ac:spMk id="52" creationId="{BE2BAB76-A9EC-1D77-4017-EA7045AFFDD9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46:06.072" v="2547"/>
          <ac:spMkLst>
            <pc:docMk/>
            <pc:sldMk cId="872710905" sldId="269"/>
            <ac:spMk id="53" creationId="{2C1FD542-52E7-6231-0CFB-F217BA474525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54" creationId="{176AE31A-8FC9-FC95-4E69-521ED328ECAC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55" creationId="{E8BE2483-4523-B580-6E44-8098E0472E33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56" creationId="{EA7AD43B-B4FC-071C-3B71-D758A3EDD869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8.222" v="3827" actId="1076"/>
          <ac:spMkLst>
            <pc:docMk/>
            <pc:sldMk cId="872710905" sldId="269"/>
            <ac:spMk id="57" creationId="{DDC2F397-601B-BD0B-1AF8-B18CAB5114E3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58" creationId="{3438A1B4-9285-EF08-CDE5-2BD6351E5D6A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59" creationId="{85C47595-778D-9224-44BB-E498DBF8A0DF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0" creationId="{C9FCFE19-23B8-123D-A502-815B29071FEE}"/>
          </ac:spMkLst>
        </pc:spChg>
        <pc:spChg chg="add mod">
          <ac:chgData name="POULETT, William (NHS ENGLAND - X26)" userId="b39f1674-fdc3-4c6a-a6a8-0345ce6b8053" providerId="ADAL" clId="{40A9FBD6-8CC4-4782-AAF4-F5DF6A1BD411}" dt="2023-08-02T07:37:36.302" v="3380" actId="1076"/>
          <ac:spMkLst>
            <pc:docMk/>
            <pc:sldMk cId="872710905" sldId="269"/>
            <ac:spMk id="61" creationId="{5E34DCFA-CE44-8FCB-1E4D-82C88092EBD3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2" creationId="{ACFC759D-984D-0F14-CD30-D775711B111C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3" creationId="{CE8BE083-B02A-5B5C-123E-965BE6FE6B3D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4" creationId="{35BDD58A-CB73-D87C-63EA-972F82F4821C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3.846" v="3817" actId="1076"/>
          <ac:spMkLst>
            <pc:docMk/>
            <pc:sldMk cId="872710905" sldId="269"/>
            <ac:spMk id="65" creationId="{03040E24-DEF2-FA4B-46F2-353A55FCB1FF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6" creationId="{F4E8B38A-8240-28C2-20DD-B7C906D3ED3C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67" creationId="{F7EF1FDD-8D65-127F-9A6C-48957AEFFD90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5.433" v="3825" actId="1076"/>
          <ac:spMkLst>
            <pc:docMk/>
            <pc:sldMk cId="872710905" sldId="269"/>
            <ac:spMk id="68" creationId="{2A1A6E3D-7F21-80AD-8D7A-7763D186A96E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6.248" v="3826" actId="1076"/>
          <ac:spMkLst>
            <pc:docMk/>
            <pc:sldMk cId="872710905" sldId="269"/>
            <ac:spMk id="69" creationId="{191019B6-EAF1-58F2-5E14-866A017A36CB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2.888" v="3816" actId="1076"/>
          <ac:spMkLst>
            <pc:docMk/>
            <pc:sldMk cId="872710905" sldId="269"/>
            <ac:spMk id="70" creationId="{DE91DB1D-DDE7-54F4-1836-71F910B90736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71" creationId="{79D15156-AD7E-E537-32AA-A28968D39D9B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72" creationId="{DFC02730-6E92-B05B-2FB2-63FF4E2EB5C5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8.464" v="3821" actId="1076"/>
          <ac:spMkLst>
            <pc:docMk/>
            <pc:sldMk cId="872710905" sldId="269"/>
            <ac:spMk id="73" creationId="{F40B0EC1-9368-26A8-8518-9B59A7438363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1.887" v="3823" actId="1076"/>
          <ac:spMkLst>
            <pc:docMk/>
            <pc:sldMk cId="872710905" sldId="269"/>
            <ac:spMk id="74" creationId="{D563EC31-2EAA-9C1C-75D5-953F242A2875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3.544" v="3824" actId="1076"/>
          <ac:spMkLst>
            <pc:docMk/>
            <pc:sldMk cId="872710905" sldId="269"/>
            <ac:spMk id="75" creationId="{F334C9D1-C74C-E755-0D6D-F1C6E9579421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76" creationId="{D55317D4-DE42-3C54-EEDC-AA7C3911F634}"/>
          </ac:spMkLst>
        </pc:spChg>
        <pc:spChg chg="add mod">
          <ac:chgData name="POULETT, William (NHS ENGLAND - X26)" userId="b39f1674-fdc3-4c6a-a6a8-0345ce6b8053" providerId="ADAL" clId="{40A9FBD6-8CC4-4782-AAF4-F5DF6A1BD411}" dt="2023-08-02T07:54:28.404" v="3644" actId="1076"/>
          <ac:spMkLst>
            <pc:docMk/>
            <pc:sldMk cId="872710905" sldId="269"/>
            <ac:spMk id="77" creationId="{8C64530C-1A58-89FA-00FD-3B668D170B77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0.080" v="3814" actId="1076"/>
          <ac:spMkLst>
            <pc:docMk/>
            <pc:sldMk cId="872710905" sldId="269"/>
            <ac:spMk id="78" creationId="{46EA2383-92F4-284D-1D23-BFA92BB43418}"/>
          </ac:spMkLst>
        </pc:spChg>
        <pc:spChg chg="add mod">
          <ac:chgData name="POULETT, William (NHS ENGLAND - X26)" userId="b39f1674-fdc3-4c6a-a6a8-0345ce6b8053" providerId="ADAL" clId="{40A9FBD6-8CC4-4782-AAF4-F5DF6A1BD411}" dt="2023-08-02T07:37:30.364" v="3377" actId="1076"/>
          <ac:spMkLst>
            <pc:docMk/>
            <pc:sldMk cId="872710905" sldId="269"/>
            <ac:spMk id="79" creationId="{8AE9849A-B3E6-53D1-9D74-F144A52A9904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0" creationId="{9D37E8C2-D3D5-78C8-EE60-D202F5EB5784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1" creationId="{123B05A5-231B-98B5-E35F-1ED314AF53FD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2" creationId="{DE0B0C6C-7095-08B1-3EE1-47FDE9803388}"/>
          </ac:spMkLst>
        </pc:spChg>
        <pc:spChg chg="add mod">
          <ac:chgData name="POULETT, William (NHS ENGLAND - X26)" userId="b39f1674-fdc3-4c6a-a6a8-0345ce6b8053" providerId="ADAL" clId="{40A9FBD6-8CC4-4782-AAF4-F5DF6A1BD411}" dt="2023-08-02T08:13:11.480" v="3829" actId="1076"/>
          <ac:spMkLst>
            <pc:docMk/>
            <pc:sldMk cId="872710905" sldId="269"/>
            <ac:spMk id="83" creationId="{BF13D4C3-9E3B-FC80-5A2F-8BF2609E7C41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4" creationId="{C006244A-F9AD-9924-2F85-9B3F522B2E02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5" creationId="{EE427E8F-CCC5-05DB-36D0-D2C05F22C08B}"/>
          </ac:spMkLst>
        </pc:spChg>
        <pc:spChg chg="add mod">
          <ac:chgData name="POULETT, William (NHS ENGLAND - X26)" userId="b39f1674-fdc3-4c6a-a6a8-0345ce6b8053" providerId="ADAL" clId="{40A9FBD6-8CC4-4782-AAF4-F5DF6A1BD411}" dt="2023-08-02T07:37:46.108" v="3384" actId="1076"/>
          <ac:spMkLst>
            <pc:docMk/>
            <pc:sldMk cId="872710905" sldId="269"/>
            <ac:spMk id="86" creationId="{4A7CFB8B-2E47-5062-E8BC-921887BF9D5A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7" creationId="{258D406A-F0CB-2DF9-2B55-BDF4EB6452E2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8" creationId="{4D9C48EA-AADB-5F59-6A18-418846712027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89" creationId="{CBFDA681-A362-17AD-A862-620C6E79DAC7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0" creationId="{6721C949-68C4-0F59-0CCD-F6C1DA27A54D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1" creationId="{972452A2-7B15-8A9E-6B59-0A116036F324}"/>
          </ac:spMkLst>
        </pc:spChg>
        <pc:spChg chg="add mod">
          <ac:chgData name="POULETT, William (NHS ENGLAND - X26)" userId="b39f1674-fdc3-4c6a-a6a8-0345ce6b8053" providerId="ADAL" clId="{40A9FBD6-8CC4-4782-AAF4-F5DF6A1BD411}" dt="2023-08-02T07:37:47.408" v="3385" actId="1076"/>
          <ac:spMkLst>
            <pc:docMk/>
            <pc:sldMk cId="872710905" sldId="269"/>
            <ac:spMk id="92" creationId="{2F60A30B-87CB-6614-4545-4E7FA3761F54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3" creationId="{A77765F8-BAE6-07D3-9A83-72DAB702410F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4" creationId="{D81F649E-29A9-3E07-3AC2-AC5C939AB130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5" creationId="{8726BF93-5491-91AC-7F99-1FBCF820EB63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96" creationId="{109F7195-5995-D8FA-5EF7-A117EF24FCA1}"/>
          </ac:spMkLst>
        </pc:spChg>
        <pc:spChg chg="add mod">
          <ac:chgData name="POULETT, William (NHS ENGLAND - X26)" userId="b39f1674-fdc3-4c6a-a6a8-0345ce6b8053" providerId="ADAL" clId="{40A9FBD6-8CC4-4782-AAF4-F5DF6A1BD411}" dt="2023-08-02T08:13:14.098" v="3830" actId="1076"/>
          <ac:spMkLst>
            <pc:docMk/>
            <pc:sldMk cId="872710905" sldId="269"/>
            <ac:spMk id="97" creationId="{6A2F4ED8-5D46-6308-54BA-4E58FA203465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1.641" v="3815" actId="1076"/>
          <ac:spMkLst>
            <pc:docMk/>
            <pc:sldMk cId="872710905" sldId="269"/>
            <ac:spMk id="98" creationId="{D822567D-300C-BCBE-224E-6D414C3F8B22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9.463" v="3822" actId="1076"/>
          <ac:spMkLst>
            <pc:docMk/>
            <pc:sldMk cId="872710905" sldId="269"/>
            <ac:spMk id="99" creationId="{422B3234-A3B8-1673-0508-06F28BCDE069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5.139" v="3818" actId="1076"/>
          <ac:spMkLst>
            <pc:docMk/>
            <pc:sldMk cId="872710905" sldId="269"/>
            <ac:spMk id="100" creationId="{32864BE6-FE25-6206-7BA6-DCB1B1DEC38A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1" creationId="{1239F88A-76AF-2F90-3B3E-5895DC3358CD}"/>
          </ac:spMkLst>
        </pc:spChg>
        <pc:spChg chg="add mod">
          <ac:chgData name="POULETT, William (NHS ENGLAND - X26)" userId="b39f1674-fdc3-4c6a-a6a8-0345ce6b8053" providerId="ADAL" clId="{40A9FBD6-8CC4-4782-AAF4-F5DF6A1BD411}" dt="2023-08-02T08:13:09.841" v="3828" actId="1076"/>
          <ac:spMkLst>
            <pc:docMk/>
            <pc:sldMk cId="872710905" sldId="269"/>
            <ac:spMk id="102" creationId="{72154F7F-C96D-F043-1D19-BD0A1DDF324F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3" creationId="{8FB3122F-ABEC-2829-EC63-07552E598A56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4" creationId="{006C0299-6465-DA06-5B1C-F908826676F3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5" creationId="{CD139730-FE56-3076-E603-65BE267FB2D0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6" creationId="{E5893C7E-1F93-1E7C-69CB-4C4119472486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7" creationId="{D0F1E450-9A9A-0814-A01F-1F18EF6A7FC2}"/>
          </ac:spMkLst>
        </pc:spChg>
        <pc:spChg chg="add mod">
          <ac:chgData name="POULETT, William (NHS ENGLAND - X26)" userId="b39f1674-fdc3-4c6a-a6a8-0345ce6b8053" providerId="ADAL" clId="{40A9FBD6-8CC4-4782-AAF4-F5DF6A1BD411}" dt="2023-08-02T08:12:55.972" v="3819" actId="1076"/>
          <ac:spMkLst>
            <pc:docMk/>
            <pc:sldMk cId="872710905" sldId="269"/>
            <ac:spMk id="108" creationId="{B155364B-7197-BF8B-20AE-DCF7C56A64C4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09" creationId="{EC33891F-0B07-3056-3F32-54D871F7C1D1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0" creationId="{54D4F619-0681-DAE2-E4D8-A91223457D26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1" creationId="{147BBE5E-190B-D3C7-D72D-A9F374F351DB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2" creationId="{6E5B6BF9-A88E-C650-101B-A61A60B53B41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3" creationId="{A152F389-4116-D0D3-BB41-B58ECEF76B88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4" creationId="{F855371D-D1AE-3CA4-2C86-60A4D00CD892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50:55.595" v="2725"/>
          <ac:spMkLst>
            <pc:docMk/>
            <pc:sldMk cId="872710905" sldId="269"/>
            <ac:spMk id="115" creationId="{AD26031F-183F-7036-3616-AB8D54AA3154}"/>
          </ac:spMkLst>
        </pc:spChg>
        <pc:spChg chg="add mod">
          <ac:chgData name="POULETT, William (NHS ENGLAND - X26)" userId="b39f1674-fdc3-4c6a-a6a8-0345ce6b8053" providerId="ADAL" clId="{40A9FBD6-8CC4-4782-AAF4-F5DF6A1BD411}" dt="2023-08-01T15:51:50.205" v="2746" actId="164"/>
          <ac:spMkLst>
            <pc:docMk/>
            <pc:sldMk cId="872710905" sldId="269"/>
            <ac:spMk id="116" creationId="{82D4AB64-71E6-C719-0D0A-64AAEF18D469}"/>
          </ac:spMkLst>
        </pc:spChg>
        <pc:spChg chg="add mod">
          <ac:chgData name="POULETT, William (NHS ENGLAND - X26)" userId="b39f1674-fdc3-4c6a-a6a8-0345ce6b8053" providerId="ADAL" clId="{40A9FBD6-8CC4-4782-AAF4-F5DF6A1BD411}" dt="2023-08-01T15:54:02.683" v="2855" actId="1076"/>
          <ac:spMkLst>
            <pc:docMk/>
            <pc:sldMk cId="872710905" sldId="269"/>
            <ac:spMk id="118" creationId="{8D556DB1-16DC-CB46-ED7F-E2D878F6D591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19" creationId="{6986F355-D120-E39B-56B9-4734820904A2}"/>
          </ac:spMkLst>
        </pc:spChg>
        <pc:spChg chg="add mod">
          <ac:chgData name="POULETT, William (NHS ENGLAND - X26)" userId="b39f1674-fdc3-4c6a-a6a8-0345ce6b8053" providerId="ADAL" clId="{40A9FBD6-8CC4-4782-AAF4-F5DF6A1BD411}" dt="2023-08-01T15:53:52.053" v="2849" actId="164"/>
          <ac:spMkLst>
            <pc:docMk/>
            <pc:sldMk cId="872710905" sldId="269"/>
            <ac:spMk id="120" creationId="{81F026BD-FBF1-865F-7A2A-4A8046953A09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56:27.888" v="3176"/>
          <ac:spMkLst>
            <pc:docMk/>
            <pc:sldMk cId="872710905" sldId="269"/>
            <ac:spMk id="122" creationId="{4A109D1A-4747-A495-84E4-21EBCFDACCCB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56:21.916" v="3169"/>
          <ac:spMkLst>
            <pc:docMk/>
            <pc:sldMk cId="872710905" sldId="269"/>
            <ac:spMk id="123" creationId="{E63444C6-4EFA-EAC7-B765-10D40A63B206}"/>
          </ac:spMkLst>
        </pc:spChg>
        <pc:spChg chg="add del mod">
          <ac:chgData name="POULETT, William (NHS ENGLAND - X26)" userId="b39f1674-fdc3-4c6a-a6a8-0345ce6b8053" providerId="ADAL" clId="{40A9FBD6-8CC4-4782-AAF4-F5DF6A1BD411}" dt="2023-08-01T15:56:25.609" v="3172"/>
          <ac:spMkLst>
            <pc:docMk/>
            <pc:sldMk cId="872710905" sldId="269"/>
            <ac:spMk id="124" creationId="{8C2C5F73-F3F5-16F1-E953-8E264170FA3D}"/>
          </ac:spMkLst>
        </pc:spChg>
        <pc:spChg chg="add mod">
          <ac:chgData name="POULETT, William (NHS ENGLAND - X26)" userId="b39f1674-fdc3-4c6a-a6a8-0345ce6b8053" providerId="ADAL" clId="{40A9FBD6-8CC4-4782-AAF4-F5DF6A1BD411}" dt="2023-08-02T08:22:49.042" v="4112" actId="1076"/>
          <ac:spMkLst>
            <pc:docMk/>
            <pc:sldMk cId="872710905" sldId="269"/>
            <ac:spMk id="126" creationId="{DCF5C969-D9FB-99A1-AB2A-286D8C443A01}"/>
          </ac:spMkLst>
        </pc:spChg>
        <pc:spChg chg="add del mod">
          <ac:chgData name="POULETT, William (NHS ENGLAND - X26)" userId="b39f1674-fdc3-4c6a-a6a8-0345ce6b8053" providerId="ADAL" clId="{40A9FBD6-8CC4-4782-AAF4-F5DF6A1BD411}" dt="2023-08-02T07:37:56.373" v="3387" actId="478"/>
          <ac:spMkLst>
            <pc:docMk/>
            <pc:sldMk cId="872710905" sldId="269"/>
            <ac:spMk id="127" creationId="{B50BCF06-E9B0-51D7-636C-E8268A6B1FD8}"/>
          </ac:spMkLst>
        </pc:spChg>
        <pc:grpChg chg="del">
          <ac:chgData name="POULETT, William (NHS ENGLAND - X26)" userId="b39f1674-fdc3-4c6a-a6a8-0345ce6b8053" providerId="ADAL" clId="{40A9FBD6-8CC4-4782-AAF4-F5DF6A1BD411}" dt="2023-08-01T15:28:24.552" v="2306" actId="478"/>
          <ac:grpSpMkLst>
            <pc:docMk/>
            <pc:sldMk cId="872710905" sldId="269"/>
            <ac:grpSpMk id="8" creationId="{BE4C7976-A61E-661B-C118-654D16BF9F7E}"/>
          </ac:grpSpMkLst>
        </pc:grpChg>
        <pc:grpChg chg="add mod">
          <ac:chgData name="POULETT, William (NHS ENGLAND - X26)" userId="b39f1674-fdc3-4c6a-a6a8-0345ce6b8053" providerId="ADAL" clId="{40A9FBD6-8CC4-4782-AAF4-F5DF6A1BD411}" dt="2023-08-02T07:59:30.026" v="3779" actId="164"/>
          <ac:grpSpMkLst>
            <pc:docMk/>
            <pc:sldMk cId="872710905" sldId="269"/>
            <ac:grpSpMk id="29" creationId="{6D4C50A0-B90B-9A8F-A75E-75958E638F64}"/>
          </ac:grpSpMkLst>
        </pc:grpChg>
        <pc:grpChg chg="add mod">
          <ac:chgData name="POULETT, William (NHS ENGLAND - X26)" userId="b39f1674-fdc3-4c6a-a6a8-0345ce6b8053" providerId="ADAL" clId="{40A9FBD6-8CC4-4782-AAF4-F5DF6A1BD411}" dt="2023-08-02T08:13:30.203" v="3831" actId="1076"/>
          <ac:grpSpMkLst>
            <pc:docMk/>
            <pc:sldMk cId="872710905" sldId="269"/>
            <ac:grpSpMk id="32" creationId="{631F3906-468F-F11E-2FB4-FE830F51C05A}"/>
          </ac:grpSpMkLst>
        </pc:grpChg>
        <pc:grpChg chg="add mod">
          <ac:chgData name="POULETT, William (NHS ENGLAND - X26)" userId="b39f1674-fdc3-4c6a-a6a8-0345ce6b8053" providerId="ADAL" clId="{40A9FBD6-8CC4-4782-AAF4-F5DF6A1BD411}" dt="2023-08-02T08:16:52.080" v="3845" actId="164"/>
          <ac:grpSpMkLst>
            <pc:docMk/>
            <pc:sldMk cId="872710905" sldId="269"/>
            <ac:grpSpMk id="42" creationId="{36A995A6-881D-7E14-E9C8-3A3C1A17AB1A}"/>
          </ac:grpSpMkLst>
        </pc:grpChg>
        <pc:grpChg chg="add mod">
          <ac:chgData name="POULETT, William (NHS ENGLAND - X26)" userId="b39f1674-fdc3-4c6a-a6a8-0345ce6b8053" providerId="ADAL" clId="{40A9FBD6-8CC4-4782-AAF4-F5DF6A1BD411}" dt="2023-08-01T15:53:52.053" v="2849" actId="164"/>
          <ac:grpSpMkLst>
            <pc:docMk/>
            <pc:sldMk cId="872710905" sldId="269"/>
            <ac:grpSpMk id="117" creationId="{01B3DEC3-8AA3-33B3-B642-2044FA672248}"/>
          </ac:grpSpMkLst>
        </pc:grpChg>
        <pc:grpChg chg="add mod">
          <ac:chgData name="POULETT, William (NHS ENGLAND - X26)" userId="b39f1674-fdc3-4c6a-a6a8-0345ce6b8053" providerId="ADAL" clId="{40A9FBD6-8CC4-4782-AAF4-F5DF6A1BD411}" dt="2023-08-01T15:53:57.258" v="2851" actId="1076"/>
          <ac:grpSpMkLst>
            <pc:docMk/>
            <pc:sldMk cId="872710905" sldId="269"/>
            <ac:grpSpMk id="121" creationId="{96146546-6FEE-D9D5-1FEE-B96DE604CBE2}"/>
          </ac:grpSpMkLst>
        </pc:grpChg>
        <pc:cxnChg chg="add mod">
          <ac:chgData name="POULETT, William (NHS ENGLAND - X26)" userId="b39f1674-fdc3-4c6a-a6a8-0345ce6b8053" providerId="ADAL" clId="{40A9FBD6-8CC4-4782-AAF4-F5DF6A1BD411}" dt="2023-08-02T07:56:25.858" v="3748" actId="164"/>
          <ac:cxnSpMkLst>
            <pc:docMk/>
            <pc:sldMk cId="872710905" sldId="269"/>
            <ac:cxnSpMk id="4" creationId="{283366B4-240E-13B6-37D2-B669E3F39E31}"/>
          </ac:cxnSpMkLst>
        </pc:cxnChg>
        <pc:cxnChg chg="add mod">
          <ac:chgData name="POULETT, William (NHS ENGLAND - X26)" userId="b39f1674-fdc3-4c6a-a6a8-0345ce6b8053" providerId="ADAL" clId="{40A9FBD6-8CC4-4782-AAF4-F5DF6A1BD411}" dt="2023-08-02T08:20:19.397" v="4086" actId="14100"/>
          <ac:cxnSpMkLst>
            <pc:docMk/>
            <pc:sldMk cId="872710905" sldId="269"/>
            <ac:cxnSpMk id="11" creationId="{4CC6A180-7191-4634-2D8B-FB21B1C8E32F}"/>
          </ac:cxnSpMkLst>
        </pc:cxnChg>
        <pc:cxnChg chg="add mod">
          <ac:chgData name="POULETT, William (NHS ENGLAND - X26)" userId="b39f1674-fdc3-4c6a-a6a8-0345ce6b8053" providerId="ADAL" clId="{40A9FBD6-8CC4-4782-AAF4-F5DF6A1BD411}" dt="2023-08-02T08:13:33.640" v="3832" actId="14100"/>
          <ac:cxnSpMkLst>
            <pc:docMk/>
            <pc:sldMk cId="872710905" sldId="269"/>
            <ac:cxnSpMk id="13" creationId="{A5F45DFE-5342-BB8B-6871-5F38412897E0}"/>
          </ac:cxnSpMkLst>
        </pc:cxnChg>
        <pc:cxnChg chg="add mod">
          <ac:chgData name="POULETT, William (NHS ENGLAND - X26)" userId="b39f1674-fdc3-4c6a-a6a8-0345ce6b8053" providerId="ADAL" clId="{40A9FBD6-8CC4-4782-AAF4-F5DF6A1BD411}" dt="2023-08-02T07:56:25.858" v="3748" actId="164"/>
          <ac:cxnSpMkLst>
            <pc:docMk/>
            <pc:sldMk cId="872710905" sldId="269"/>
            <ac:cxnSpMk id="16" creationId="{D422A311-B392-E86A-9A48-EC792355C5D5}"/>
          </ac:cxnSpMkLst>
        </pc:cxnChg>
        <pc:cxnChg chg="add mod">
          <ac:chgData name="POULETT, William (NHS ENGLAND - X26)" userId="b39f1674-fdc3-4c6a-a6a8-0345ce6b8053" providerId="ADAL" clId="{40A9FBD6-8CC4-4782-AAF4-F5DF6A1BD411}" dt="2023-08-01T15:53:52.053" v="2849" actId="164"/>
          <ac:cxnSpMkLst>
            <pc:docMk/>
            <pc:sldMk cId="872710905" sldId="269"/>
            <ac:cxnSpMk id="17" creationId="{091780AF-E41D-DF1C-165D-434F6A854BB3}"/>
          </ac:cxnSpMkLst>
        </pc:cxnChg>
        <pc:cxnChg chg="add mod">
          <ac:chgData name="POULETT, William (NHS ENGLAND - X26)" userId="b39f1674-fdc3-4c6a-a6a8-0345ce6b8053" providerId="ADAL" clId="{40A9FBD6-8CC4-4782-AAF4-F5DF6A1BD411}" dt="2023-08-01T15:53:52.053" v="2849" actId="164"/>
          <ac:cxnSpMkLst>
            <pc:docMk/>
            <pc:sldMk cId="872710905" sldId="269"/>
            <ac:cxnSpMk id="18" creationId="{C1AC7FEB-9E11-7156-5D7A-850AE2F07256}"/>
          </ac:cxnSpMkLst>
        </pc:cxnChg>
        <pc:cxnChg chg="add mod">
          <ac:chgData name="POULETT, William (NHS ENGLAND - X26)" userId="b39f1674-fdc3-4c6a-a6a8-0345ce6b8053" providerId="ADAL" clId="{40A9FBD6-8CC4-4782-AAF4-F5DF6A1BD411}" dt="2023-08-02T08:20:31.729" v="4089" actId="14100"/>
          <ac:cxnSpMkLst>
            <pc:docMk/>
            <pc:sldMk cId="872710905" sldId="269"/>
            <ac:cxnSpMk id="21" creationId="{0AC972CA-BACB-887E-8EAD-4E687D051681}"/>
          </ac:cxnSpMkLst>
        </pc:cxnChg>
      </pc:sldChg>
      <pc:sldChg chg="add del">
        <pc:chgData name="POULETT, William (NHS ENGLAND - X26)" userId="b39f1674-fdc3-4c6a-a6a8-0345ce6b8053" providerId="ADAL" clId="{40A9FBD6-8CC4-4782-AAF4-F5DF6A1BD411}" dt="2023-08-01T15:15:17.066" v="2199" actId="47"/>
        <pc:sldMkLst>
          <pc:docMk/>
          <pc:sldMk cId="2309273635" sldId="269"/>
        </pc:sldMkLst>
      </pc:sldChg>
      <pc:sldChg chg="modSp new del mod">
        <pc:chgData name="POULETT, William (NHS ENGLAND - X26)" userId="b39f1674-fdc3-4c6a-a6a8-0345ce6b8053" providerId="ADAL" clId="{40A9FBD6-8CC4-4782-AAF4-F5DF6A1BD411}" dt="2023-08-03T08:43:03.214" v="9516" actId="47"/>
        <pc:sldMkLst>
          <pc:docMk/>
          <pc:sldMk cId="263803096" sldId="270"/>
        </pc:sldMkLst>
        <pc:spChg chg="mod">
          <ac:chgData name="POULETT, William (NHS ENGLAND - X26)" userId="b39f1674-fdc3-4c6a-a6a8-0345ce6b8053" providerId="ADAL" clId="{40A9FBD6-8CC4-4782-AAF4-F5DF6A1BD411}" dt="2023-08-02T08:45:46.971" v="4215" actId="20577"/>
          <ac:spMkLst>
            <pc:docMk/>
            <pc:sldMk cId="263803096" sldId="270"/>
            <ac:spMk id="2" creationId="{29DC3E78-19E1-6B1B-A228-45114DD2139C}"/>
          </ac:spMkLst>
        </pc:spChg>
        <pc:spChg chg="mod">
          <ac:chgData name="POULETT, William (NHS ENGLAND - X26)" userId="b39f1674-fdc3-4c6a-a6a8-0345ce6b8053" providerId="ADAL" clId="{40A9FBD6-8CC4-4782-AAF4-F5DF6A1BD411}" dt="2023-08-02T08:47:30.117" v="4389" actId="20577"/>
          <ac:spMkLst>
            <pc:docMk/>
            <pc:sldMk cId="263803096" sldId="270"/>
            <ac:spMk id="3" creationId="{BBC58EF8-79EB-41B7-80D9-3B9BEA70B626}"/>
          </ac:spMkLst>
        </pc:spChg>
      </pc:sldChg>
      <pc:sldChg chg="new del">
        <pc:chgData name="POULETT, William (NHS ENGLAND - X26)" userId="b39f1674-fdc3-4c6a-a6a8-0345ce6b8053" providerId="ADAL" clId="{40A9FBD6-8CC4-4782-AAF4-F5DF6A1BD411}" dt="2023-08-02T09:34:17.734" v="4905" actId="47"/>
        <pc:sldMkLst>
          <pc:docMk/>
          <pc:sldMk cId="2773122613" sldId="271"/>
        </pc:sldMkLst>
      </pc:sldChg>
      <pc:sldChg chg="addSp delSp modSp mod delAnim modAnim">
        <pc:chgData name="POULETT, William (NHS ENGLAND - X26)" userId="b39f1674-fdc3-4c6a-a6a8-0345ce6b8053" providerId="ADAL" clId="{40A9FBD6-8CC4-4782-AAF4-F5DF6A1BD411}" dt="2023-08-03T07:35:27.522" v="9452" actId="1076"/>
        <pc:sldMkLst>
          <pc:docMk/>
          <pc:sldMk cId="3345211381" sldId="272"/>
        </pc:sldMkLst>
        <pc:spChg chg="mod">
          <ac:chgData name="POULETT, William (NHS ENGLAND - X26)" userId="b39f1674-fdc3-4c6a-a6a8-0345ce6b8053" providerId="ADAL" clId="{40A9FBD6-8CC4-4782-AAF4-F5DF6A1BD411}" dt="2023-08-02T09:34:42.509" v="4943" actId="20577"/>
          <ac:spMkLst>
            <pc:docMk/>
            <pc:sldMk cId="3345211381" sldId="272"/>
            <ac:spMk id="2" creationId="{E3F2F94F-1AD4-0CE5-E0FC-742C9BF74885}"/>
          </ac:spMkLst>
        </pc:spChg>
        <pc:spChg chg="add mod">
          <ac:chgData name="POULETT, William (NHS ENGLAND - X26)" userId="b39f1674-fdc3-4c6a-a6a8-0345ce6b8053" providerId="ADAL" clId="{40A9FBD6-8CC4-4782-AAF4-F5DF6A1BD411}" dt="2023-08-03T07:35:27.522" v="9452" actId="1076"/>
          <ac:spMkLst>
            <pc:docMk/>
            <pc:sldMk cId="3345211381" sldId="272"/>
            <ac:spMk id="3" creationId="{E84B7D6B-D857-8BFD-8A62-E23A35DB77EA}"/>
          </ac:spMkLst>
        </pc:spChg>
        <pc:spChg chg="del mod">
          <ac:chgData name="POULETT, William (NHS ENGLAND - X26)" userId="b39f1674-fdc3-4c6a-a6a8-0345ce6b8053" providerId="ADAL" clId="{40A9FBD6-8CC4-4782-AAF4-F5DF6A1BD411}" dt="2023-08-02T09:34:26.331" v="4909" actId="478"/>
          <ac:spMkLst>
            <pc:docMk/>
            <pc:sldMk cId="3345211381" sldId="272"/>
            <ac:spMk id="8" creationId="{1D545FEC-C1F6-A79E-CBBD-BAEDAF9C9823}"/>
          </ac:spMkLst>
        </pc:spChg>
        <pc:spChg chg="del">
          <ac:chgData name="POULETT, William (NHS ENGLAND - X26)" userId="b39f1674-fdc3-4c6a-a6a8-0345ce6b8053" providerId="ADAL" clId="{40A9FBD6-8CC4-4782-AAF4-F5DF6A1BD411}" dt="2023-08-02T09:34:27.755" v="4910" actId="478"/>
          <ac:spMkLst>
            <pc:docMk/>
            <pc:sldMk cId="3345211381" sldId="272"/>
            <ac:spMk id="9" creationId="{E798D5C4-87CB-597A-D4EC-7F73E423C82C}"/>
          </ac:spMkLst>
        </pc:spChg>
        <pc:spChg chg="del">
          <ac:chgData name="POULETT, William (NHS ENGLAND - X26)" userId="b39f1674-fdc3-4c6a-a6a8-0345ce6b8053" providerId="ADAL" clId="{40A9FBD6-8CC4-4782-AAF4-F5DF6A1BD411}" dt="2023-08-02T09:34:30.783" v="4912" actId="478"/>
          <ac:spMkLst>
            <pc:docMk/>
            <pc:sldMk cId="3345211381" sldId="272"/>
            <ac:spMk id="14" creationId="{85C21A97-E46B-30CB-B908-72954472042F}"/>
          </ac:spMkLst>
        </pc:spChg>
        <pc:spChg chg="mod">
          <ac:chgData name="POULETT, William (NHS ENGLAND - X26)" userId="b39f1674-fdc3-4c6a-a6a8-0345ce6b8053" providerId="ADAL" clId="{40A9FBD6-8CC4-4782-AAF4-F5DF6A1BD411}" dt="2023-08-02T09:34:18.855" v="4906" actId="20577"/>
          <ac:spMkLst>
            <pc:docMk/>
            <pc:sldMk cId="3345211381" sldId="272"/>
            <ac:spMk id="25" creationId="{7B74F693-4F7E-FFA2-3C50-0664C9412433}"/>
          </ac:spMkLst>
        </pc:spChg>
        <pc:spChg chg="add del mod ord">
          <ac:chgData name="POULETT, William (NHS ENGLAND - X26)" userId="b39f1674-fdc3-4c6a-a6a8-0345ce6b8053" providerId="ADAL" clId="{40A9FBD6-8CC4-4782-AAF4-F5DF6A1BD411}" dt="2023-08-02T09:37:27.877" v="5041" actId="478"/>
          <ac:spMkLst>
            <pc:docMk/>
            <pc:sldMk cId="3345211381" sldId="272"/>
            <ac:spMk id="27" creationId="{4A17452C-B57F-68CA-BEDA-C45BD4584C30}"/>
          </ac:spMkLst>
        </pc:spChg>
        <pc:spChg chg="add mod">
          <ac:chgData name="POULETT, William (NHS ENGLAND - X26)" userId="b39f1674-fdc3-4c6a-a6a8-0345ce6b8053" providerId="ADAL" clId="{40A9FBD6-8CC4-4782-AAF4-F5DF6A1BD411}" dt="2023-08-02T09:46:05.194" v="5249" actId="164"/>
          <ac:spMkLst>
            <pc:docMk/>
            <pc:sldMk cId="3345211381" sldId="272"/>
            <ac:spMk id="39" creationId="{4DE679EC-97B2-1746-C39E-5BF8CEF7CDFF}"/>
          </ac:spMkLst>
        </pc:spChg>
        <pc:spChg chg="add mod">
          <ac:chgData name="POULETT, William (NHS ENGLAND - X26)" userId="b39f1674-fdc3-4c6a-a6a8-0345ce6b8053" providerId="ADAL" clId="{40A9FBD6-8CC4-4782-AAF4-F5DF6A1BD411}" dt="2023-08-02T09:46:05.194" v="5249" actId="164"/>
          <ac:spMkLst>
            <pc:docMk/>
            <pc:sldMk cId="3345211381" sldId="272"/>
            <ac:spMk id="40" creationId="{FDBA24C9-C1A7-831C-B924-9CFBCDE35377}"/>
          </ac:spMkLst>
        </pc:spChg>
        <pc:spChg chg="add mod">
          <ac:chgData name="POULETT, William (NHS ENGLAND - X26)" userId="b39f1674-fdc3-4c6a-a6a8-0345ce6b8053" providerId="ADAL" clId="{40A9FBD6-8CC4-4782-AAF4-F5DF6A1BD411}" dt="2023-08-02T09:46:00.568" v="5248" actId="164"/>
          <ac:spMkLst>
            <pc:docMk/>
            <pc:sldMk cId="3345211381" sldId="272"/>
            <ac:spMk id="41" creationId="{F2100CC5-21B3-5FB2-9973-45A2D9660977}"/>
          </ac:spMkLst>
        </pc:spChg>
        <pc:spChg chg="add mod">
          <ac:chgData name="POULETT, William (NHS ENGLAND - X26)" userId="b39f1674-fdc3-4c6a-a6a8-0345ce6b8053" providerId="ADAL" clId="{40A9FBD6-8CC4-4782-AAF4-F5DF6A1BD411}" dt="2023-08-02T09:46:00.568" v="5248" actId="164"/>
          <ac:spMkLst>
            <pc:docMk/>
            <pc:sldMk cId="3345211381" sldId="272"/>
            <ac:spMk id="96" creationId="{C8BAF9C5-C148-586D-76A0-BA4D45E938CA}"/>
          </ac:spMkLst>
        </pc:spChg>
        <pc:spChg chg="add mod">
          <ac:chgData name="POULETT, William (NHS ENGLAND - X26)" userId="b39f1674-fdc3-4c6a-a6a8-0345ce6b8053" providerId="ADAL" clId="{40A9FBD6-8CC4-4782-AAF4-F5DF6A1BD411}" dt="2023-08-02T09:45:53.286" v="5247" actId="164"/>
          <ac:spMkLst>
            <pc:docMk/>
            <pc:sldMk cId="3345211381" sldId="272"/>
            <ac:spMk id="97" creationId="{E2B83A56-D3E5-5B18-2694-876D75194A36}"/>
          </ac:spMkLst>
        </pc:spChg>
        <pc:spChg chg="add mod">
          <ac:chgData name="POULETT, William (NHS ENGLAND - X26)" userId="b39f1674-fdc3-4c6a-a6a8-0345ce6b8053" providerId="ADAL" clId="{40A9FBD6-8CC4-4782-AAF4-F5DF6A1BD411}" dt="2023-08-02T09:45:53.286" v="5247" actId="164"/>
          <ac:spMkLst>
            <pc:docMk/>
            <pc:sldMk cId="3345211381" sldId="272"/>
            <ac:spMk id="104" creationId="{D093DC17-3870-5462-9D32-FDCF58DD3855}"/>
          </ac:spMkLst>
        </pc:spChg>
        <pc:spChg chg="add del mod">
          <ac:chgData name="POULETT, William (NHS ENGLAND - X26)" userId="b39f1674-fdc3-4c6a-a6a8-0345ce6b8053" providerId="ADAL" clId="{40A9FBD6-8CC4-4782-AAF4-F5DF6A1BD411}" dt="2023-08-02T09:53:25.908" v="5287" actId="478"/>
          <ac:spMkLst>
            <pc:docMk/>
            <pc:sldMk cId="3345211381" sldId="272"/>
            <ac:spMk id="138" creationId="{3B2B6B38-4D56-F82E-BAE6-07E6782761FD}"/>
          </ac:spMkLst>
        </pc:spChg>
        <pc:spChg chg="del">
          <ac:chgData name="POULETT, William (NHS ENGLAND - X26)" userId="b39f1674-fdc3-4c6a-a6a8-0345ce6b8053" providerId="ADAL" clId="{40A9FBD6-8CC4-4782-AAF4-F5DF6A1BD411}" dt="2023-08-02T09:34:23.600" v="4907" actId="478"/>
          <ac:spMkLst>
            <pc:docMk/>
            <pc:sldMk cId="3345211381" sldId="272"/>
            <ac:spMk id="149" creationId="{BF1AFC4C-43AF-436E-8472-29C97C98BC4B}"/>
          </ac:spMkLst>
        </pc:spChg>
        <pc:spChg chg="del">
          <ac:chgData name="POULETT, William (NHS ENGLAND - X26)" userId="b39f1674-fdc3-4c6a-a6a8-0345ce6b8053" providerId="ADAL" clId="{40A9FBD6-8CC4-4782-AAF4-F5DF6A1BD411}" dt="2023-08-02T09:34:23.600" v="4907" actId="478"/>
          <ac:spMkLst>
            <pc:docMk/>
            <pc:sldMk cId="3345211381" sldId="272"/>
            <ac:spMk id="151" creationId="{0F575B6D-7407-70B7-9AD1-6A4357FEDF0B}"/>
          </ac:spMkLst>
        </pc:spChg>
        <pc:spChg chg="del">
          <ac:chgData name="POULETT, William (NHS ENGLAND - X26)" userId="b39f1674-fdc3-4c6a-a6a8-0345ce6b8053" providerId="ADAL" clId="{40A9FBD6-8CC4-4782-AAF4-F5DF6A1BD411}" dt="2023-08-02T09:34:29.002" v="4911" actId="478"/>
          <ac:spMkLst>
            <pc:docMk/>
            <pc:sldMk cId="3345211381" sldId="272"/>
            <ac:spMk id="152" creationId="{971D02D9-D551-1EAF-20CC-0D771567D78F}"/>
          </ac:spMkLst>
        </pc:s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6" creationId="{50A3E3D3-35AB-56B7-126C-329DB91F392F}"/>
          </ac:grpSpMkLst>
        </pc:gr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12" creationId="{4C4C2769-1B80-4571-ED13-9BF7B3611F40}"/>
          </ac:grpSpMkLst>
        </pc:gr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26" creationId="{D47CD451-7F55-B05E-6F47-B4321CF4A207}"/>
          </ac:grpSpMkLst>
        </pc:gr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92" creationId="{DAFEA0B8-C16F-627D-3700-8BB45C376A62}"/>
          </ac:grpSpMkLst>
        </pc:gr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93" creationId="{B8A15042-2E95-8752-8157-8E9ACF4E15F0}"/>
          </ac:grpSpMkLst>
        </pc:grpChg>
        <pc:grpChg chg="add mod">
          <ac:chgData name="POULETT, William (NHS ENGLAND - X26)" userId="b39f1674-fdc3-4c6a-a6a8-0345ce6b8053" providerId="ADAL" clId="{40A9FBD6-8CC4-4782-AAF4-F5DF6A1BD411}" dt="2023-08-02T09:53:45.832" v="5289" actId="164"/>
          <ac:grpSpMkLst>
            <pc:docMk/>
            <pc:sldMk cId="3345211381" sldId="272"/>
            <ac:grpSpMk id="105" creationId="{BA657E7D-0131-8B30-02D3-FDDDAF3FB013}"/>
          </ac:grpSpMkLst>
        </pc:grpChg>
        <pc:grpChg chg="del">
          <ac:chgData name="POULETT, William (NHS ENGLAND - X26)" userId="b39f1674-fdc3-4c6a-a6a8-0345ce6b8053" providerId="ADAL" clId="{40A9FBD6-8CC4-4782-AAF4-F5DF6A1BD411}" dt="2023-08-02T09:34:23.600" v="4907" actId="478"/>
          <ac:grpSpMkLst>
            <pc:docMk/>
            <pc:sldMk cId="3345211381" sldId="272"/>
            <ac:grpSpMk id="129" creationId="{6D29E8D5-FBE1-22FE-C7DB-C1B702206EDA}"/>
          </ac:grpSpMkLst>
        </pc:grpChg>
        <pc:grpChg chg="add mod">
          <ac:chgData name="POULETT, William (NHS ENGLAND - X26)" userId="b39f1674-fdc3-4c6a-a6a8-0345ce6b8053" providerId="ADAL" clId="{40A9FBD6-8CC4-4782-AAF4-F5DF6A1BD411}" dt="2023-08-02T09:53:45.832" v="5289" actId="164"/>
          <ac:grpSpMkLst>
            <pc:docMk/>
            <pc:sldMk cId="3345211381" sldId="272"/>
            <ac:grpSpMk id="131" creationId="{D815A7C9-3F6D-11E2-AFB1-957C5780589B}"/>
          </ac:grpSpMkLst>
        </pc:grpChg>
        <pc:grpChg chg="add mod">
          <ac:chgData name="POULETT, William (NHS ENGLAND - X26)" userId="b39f1674-fdc3-4c6a-a6a8-0345ce6b8053" providerId="ADAL" clId="{40A9FBD6-8CC4-4782-AAF4-F5DF6A1BD411}" dt="2023-08-02T09:53:45.832" v="5289" actId="164"/>
          <ac:grpSpMkLst>
            <pc:docMk/>
            <pc:sldMk cId="3345211381" sldId="272"/>
            <ac:grpSpMk id="133" creationId="{8D0E01D5-7AF8-BDB2-851E-9709CD18B4F9}"/>
          </ac:grpSpMkLst>
        </pc:grpChg>
        <pc:grpChg chg="add mod">
          <ac:chgData name="POULETT, William (NHS ENGLAND - X26)" userId="b39f1674-fdc3-4c6a-a6a8-0345ce6b8053" providerId="ADAL" clId="{40A9FBD6-8CC4-4782-AAF4-F5DF6A1BD411}" dt="2023-08-03T07:33:27.554" v="9447" actId="1076"/>
          <ac:grpSpMkLst>
            <pc:docMk/>
            <pc:sldMk cId="3345211381" sldId="272"/>
            <ac:grpSpMk id="139" creationId="{EDDE1E4E-CA97-C664-B496-DD77A4D5D466}"/>
          </ac:grpSpMkLst>
        </pc:grpChg>
        <pc:picChg chg="add mod">
          <ac:chgData name="POULETT, William (NHS ENGLAND - X26)" userId="b39f1674-fdc3-4c6a-a6a8-0345ce6b8053" providerId="ADAL" clId="{40A9FBD6-8CC4-4782-AAF4-F5DF6A1BD411}" dt="2023-08-02T09:46:05.194" v="5249" actId="164"/>
          <ac:picMkLst>
            <pc:docMk/>
            <pc:sldMk cId="3345211381" sldId="272"/>
            <ac:picMk id="5" creationId="{CF520FC5-82C2-ACC0-F293-15ED0A806247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6:00.568" v="5248" actId="164"/>
          <ac:picMkLst>
            <pc:docMk/>
            <pc:sldMk cId="3345211381" sldId="272"/>
            <ac:picMk id="18" creationId="{DA4BE948-829E-FB9B-7D62-74A09FC40532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6:05.194" v="5249" actId="164"/>
          <ac:picMkLst>
            <pc:docMk/>
            <pc:sldMk cId="3345211381" sldId="272"/>
            <ac:picMk id="23" creationId="{B09EA38D-F200-4A33-458C-C6733512FFB0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09:41:20.436" v="5168" actId="478"/>
          <ac:picMkLst>
            <pc:docMk/>
            <pc:sldMk cId="3345211381" sldId="272"/>
            <ac:picMk id="62" creationId="{33A3A47B-EFFF-EE28-A409-05C508AD7E27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6:00.568" v="5248" actId="164"/>
          <ac:picMkLst>
            <pc:docMk/>
            <pc:sldMk cId="3345211381" sldId="272"/>
            <ac:picMk id="95" creationId="{CB1DCE25-46EB-CABD-BCD1-1491E42DE8FE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6:00.568" v="5248" actId="164"/>
          <ac:picMkLst>
            <pc:docMk/>
            <pc:sldMk cId="3345211381" sldId="272"/>
            <ac:picMk id="99" creationId="{2AF44327-2620-9509-B19E-F9D76589292A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5:53.286" v="5247" actId="164"/>
          <ac:picMkLst>
            <pc:docMk/>
            <pc:sldMk cId="3345211381" sldId="272"/>
            <ac:picMk id="101" creationId="{F2CBD6B1-C0DA-6445-466A-7FBCC24E5841}"/>
          </ac:picMkLst>
        </pc:picChg>
        <pc:picChg chg="add mod">
          <ac:chgData name="POULETT, William (NHS ENGLAND - X26)" userId="b39f1674-fdc3-4c6a-a6a8-0345ce6b8053" providerId="ADAL" clId="{40A9FBD6-8CC4-4782-AAF4-F5DF6A1BD411}" dt="2023-08-02T09:45:53.286" v="5247" actId="164"/>
          <ac:picMkLst>
            <pc:docMk/>
            <pc:sldMk cId="3345211381" sldId="272"/>
            <ac:picMk id="103" creationId="{14DF3B11-23AB-2E70-8D95-B4826FDDA428}"/>
          </ac:picMkLst>
        </pc:picChg>
        <pc:cxnChg chg="del">
          <ac:chgData name="POULETT, William (NHS ENGLAND - X26)" userId="b39f1674-fdc3-4c6a-a6a8-0345ce6b8053" providerId="ADAL" clId="{40A9FBD6-8CC4-4782-AAF4-F5DF6A1BD411}" dt="2023-08-02T09:34:23.600" v="4907" actId="478"/>
          <ac:cxnSpMkLst>
            <pc:docMk/>
            <pc:sldMk cId="3345211381" sldId="272"/>
            <ac:cxnSpMk id="13" creationId="{1E34165A-D136-F9FF-658E-6A6A0DE00E29}"/>
          </ac:cxnSpMkLst>
        </pc:cxnChg>
        <pc:cxnChg chg="mod">
          <ac:chgData name="POULETT, William (NHS ENGLAND - X26)" userId="b39f1674-fdc3-4c6a-a6a8-0345ce6b8053" providerId="ADAL" clId="{40A9FBD6-8CC4-4782-AAF4-F5DF6A1BD411}" dt="2023-08-02T09:34:23.600" v="4907" actId="478"/>
          <ac:cxnSpMkLst>
            <pc:docMk/>
            <pc:sldMk cId="3345211381" sldId="272"/>
            <ac:cxnSpMk id="19" creationId="{43D64A5F-215D-0277-BB34-350F86DC9620}"/>
          </ac:cxnSpMkLst>
        </pc:cxnChg>
        <pc:cxnChg chg="add mod">
          <ac:chgData name="POULETT, William (NHS ENGLAND - X26)" userId="b39f1674-fdc3-4c6a-a6a8-0345ce6b8053" providerId="ADAL" clId="{40A9FBD6-8CC4-4782-AAF4-F5DF6A1BD411}" dt="2023-08-02T09:53:45.832" v="5289" actId="164"/>
          <ac:cxnSpMkLst>
            <pc:docMk/>
            <pc:sldMk cId="3345211381" sldId="272"/>
            <ac:cxnSpMk id="135" creationId="{3A784AAF-F184-EA7F-EC9C-00EAB27D26BE}"/>
          </ac:cxnSpMkLst>
        </pc:cxnChg>
        <pc:cxnChg chg="add mod">
          <ac:chgData name="POULETT, William (NHS ENGLAND - X26)" userId="b39f1674-fdc3-4c6a-a6a8-0345ce6b8053" providerId="ADAL" clId="{40A9FBD6-8CC4-4782-AAF4-F5DF6A1BD411}" dt="2023-08-02T09:53:45.832" v="5289" actId="164"/>
          <ac:cxnSpMkLst>
            <pc:docMk/>
            <pc:sldMk cId="3345211381" sldId="272"/>
            <ac:cxnSpMk id="137" creationId="{B1DCDD7C-253B-3505-0A41-F6218195A24A}"/>
          </ac:cxnSpMkLst>
        </pc:cxnChg>
      </pc:sldChg>
      <pc:sldChg chg="addSp delSp modSp add mod delAnim modAnim">
        <pc:chgData name="POULETT, William (NHS ENGLAND - X26)" userId="b39f1674-fdc3-4c6a-a6a8-0345ce6b8053" providerId="ADAL" clId="{40A9FBD6-8CC4-4782-AAF4-F5DF6A1BD411}" dt="2023-08-02T12:35:37.200" v="6119" actId="1076"/>
        <pc:sldMkLst>
          <pc:docMk/>
          <pc:sldMk cId="557279871" sldId="273"/>
        </pc:sldMkLst>
        <pc:spChg chg="mod">
          <ac:chgData name="POULETT, William (NHS ENGLAND - X26)" userId="b39f1674-fdc3-4c6a-a6a8-0345ce6b8053" providerId="ADAL" clId="{40A9FBD6-8CC4-4782-AAF4-F5DF6A1BD411}" dt="2023-08-02T12:30:30.521" v="6066" actId="1076"/>
          <ac:spMkLst>
            <pc:docMk/>
            <pc:sldMk cId="557279871" sldId="273"/>
            <ac:spMk id="2" creationId="{E3F2F94F-1AD4-0CE5-E0FC-742C9BF74885}"/>
          </ac:spMkLst>
        </pc:spChg>
        <pc:spChg chg="del mod">
          <ac:chgData name="POULETT, William (NHS ENGLAND - X26)" userId="b39f1674-fdc3-4c6a-a6a8-0345ce6b8053" providerId="ADAL" clId="{40A9FBD6-8CC4-4782-AAF4-F5DF6A1BD411}" dt="2023-08-02T10:09:50.729" v="5652" actId="478"/>
          <ac:spMkLst>
            <pc:docMk/>
            <pc:sldMk cId="557279871" sldId="273"/>
            <ac:spMk id="3" creationId="{E84B7D6B-D857-8BFD-8A62-E23A35DB77EA}"/>
          </ac:spMkLst>
        </pc:spChg>
        <pc:spChg chg="add mod">
          <ac:chgData name="POULETT, William (NHS ENGLAND - X26)" userId="b39f1674-fdc3-4c6a-a6a8-0345ce6b8053" providerId="ADAL" clId="{40A9FBD6-8CC4-4782-AAF4-F5DF6A1BD411}" dt="2023-08-02T12:34:11.168" v="6097" actId="1076"/>
          <ac:spMkLst>
            <pc:docMk/>
            <pc:sldMk cId="557279871" sldId="273"/>
            <ac:spMk id="6" creationId="{E7469156-F8CD-CDC8-FBA3-97241160F05D}"/>
          </ac:spMkLst>
        </pc:spChg>
        <pc:spChg chg="add mod">
          <ac:chgData name="POULETT, William (NHS ENGLAND - X26)" userId="b39f1674-fdc3-4c6a-a6a8-0345ce6b8053" providerId="ADAL" clId="{40A9FBD6-8CC4-4782-AAF4-F5DF6A1BD411}" dt="2023-08-02T12:34:42.456" v="6108" actId="1076"/>
          <ac:spMkLst>
            <pc:docMk/>
            <pc:sldMk cId="557279871" sldId="273"/>
            <ac:spMk id="7" creationId="{9372CC13-9BBC-F6F1-6EBB-AD3EB447705C}"/>
          </ac:spMkLst>
        </pc:spChg>
        <pc:spChg chg="add del mod">
          <ac:chgData name="POULETT, William (NHS ENGLAND - X26)" userId="b39f1674-fdc3-4c6a-a6a8-0345ce6b8053" providerId="ADAL" clId="{40A9FBD6-8CC4-4782-AAF4-F5DF6A1BD411}" dt="2023-08-02T10:10:05.832" v="5659" actId="478"/>
          <ac:spMkLst>
            <pc:docMk/>
            <pc:sldMk cId="557279871" sldId="273"/>
            <ac:spMk id="8" creationId="{3BCF1C72-D809-39C9-9446-94E81D00F151}"/>
          </ac:spMkLst>
        </pc:spChg>
        <pc:spChg chg="add del mod">
          <ac:chgData name="POULETT, William (NHS ENGLAND - X26)" userId="b39f1674-fdc3-4c6a-a6a8-0345ce6b8053" providerId="ADAL" clId="{40A9FBD6-8CC4-4782-AAF4-F5DF6A1BD411}" dt="2023-08-02T10:09:47.800" v="5651" actId="478"/>
          <ac:spMkLst>
            <pc:docMk/>
            <pc:sldMk cId="557279871" sldId="273"/>
            <ac:spMk id="9" creationId="{A2CDFBA2-485E-F201-140F-72F81C60DB63}"/>
          </ac:spMkLst>
        </pc:spChg>
        <pc:spChg chg="add mod">
          <ac:chgData name="POULETT, William (NHS ENGLAND - X26)" userId="b39f1674-fdc3-4c6a-a6a8-0345ce6b8053" providerId="ADAL" clId="{40A9FBD6-8CC4-4782-AAF4-F5DF6A1BD411}" dt="2023-08-02T12:34:29.660" v="6103" actId="14100"/>
          <ac:spMkLst>
            <pc:docMk/>
            <pc:sldMk cId="557279871" sldId="273"/>
            <ac:spMk id="10" creationId="{D54F6991-BAF9-78C4-51A5-F462DE42A41B}"/>
          </ac:spMkLst>
        </pc:spChg>
        <pc:spChg chg="add mod ord">
          <ac:chgData name="POULETT, William (NHS ENGLAND - X26)" userId="b39f1674-fdc3-4c6a-a6a8-0345ce6b8053" providerId="ADAL" clId="{40A9FBD6-8CC4-4782-AAF4-F5DF6A1BD411}" dt="2023-08-02T12:35:37.200" v="6119" actId="1076"/>
          <ac:spMkLst>
            <pc:docMk/>
            <pc:sldMk cId="557279871" sldId="273"/>
            <ac:spMk id="29" creationId="{5A2ED8A1-047A-C001-0D87-B50A37195E85}"/>
          </ac:spMkLst>
        </pc:spChg>
        <pc:spChg chg="add mod ord">
          <ac:chgData name="POULETT, William (NHS ENGLAND - X26)" userId="b39f1674-fdc3-4c6a-a6a8-0345ce6b8053" providerId="ADAL" clId="{40A9FBD6-8CC4-4782-AAF4-F5DF6A1BD411}" dt="2023-08-02T12:35:17.911" v="6115" actId="167"/>
          <ac:spMkLst>
            <pc:docMk/>
            <pc:sldMk cId="557279871" sldId="273"/>
            <ac:spMk id="30" creationId="{3AF91BF5-BA1E-9BEA-1BB9-2F50833EEBC1}"/>
          </ac:spMkLst>
        </pc:spChg>
        <pc:spChg chg="add mod ord">
          <ac:chgData name="POULETT, William (NHS ENGLAND - X26)" userId="b39f1674-fdc3-4c6a-a6a8-0345ce6b8053" providerId="ADAL" clId="{40A9FBD6-8CC4-4782-AAF4-F5DF6A1BD411}" dt="2023-08-02T12:35:30.833" v="6118" actId="1076"/>
          <ac:spMkLst>
            <pc:docMk/>
            <pc:sldMk cId="557279871" sldId="273"/>
            <ac:spMk id="31" creationId="{457FE0C3-E473-8310-C8A6-8B596B4E540C}"/>
          </ac:spMkLst>
        </pc:spChg>
        <pc:grpChg chg="del">
          <ac:chgData name="POULETT, William (NHS ENGLAND - X26)" userId="b39f1674-fdc3-4c6a-a6a8-0345ce6b8053" providerId="ADAL" clId="{40A9FBD6-8CC4-4782-AAF4-F5DF6A1BD411}" dt="2023-08-02T09:55:00.936" v="5324" actId="478"/>
          <ac:grpSpMkLst>
            <pc:docMk/>
            <pc:sldMk cId="557279871" sldId="273"/>
            <ac:grpSpMk id="139" creationId="{EDDE1E4E-CA97-C664-B496-DD77A4D5D466}"/>
          </ac:grpSpMkLst>
        </pc:grpChg>
        <pc:picChg chg="add del mod">
          <ac:chgData name="POULETT, William (NHS ENGLAND - X26)" userId="b39f1674-fdc3-4c6a-a6a8-0345ce6b8053" providerId="ADAL" clId="{40A9FBD6-8CC4-4782-AAF4-F5DF6A1BD411}" dt="2023-08-02T10:17:48.679" v="5815" actId="478"/>
          <ac:picMkLst>
            <pc:docMk/>
            <pc:sldMk cId="557279871" sldId="273"/>
            <ac:picMk id="12" creationId="{C2D7D035-6E17-02F4-B2F7-8DDC2F7F5092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0:17:48.229" v="5814" actId="478"/>
          <ac:picMkLst>
            <pc:docMk/>
            <pc:sldMk cId="557279871" sldId="273"/>
            <ac:picMk id="14" creationId="{1A1D5A34-4666-9171-E647-90B0D6E5F790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0:17:55.799" v="5820" actId="478"/>
          <ac:picMkLst>
            <pc:docMk/>
            <pc:sldMk cId="557279871" sldId="273"/>
            <ac:picMk id="16" creationId="{1619E1D2-9507-3E86-1766-D300A3616E85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0:17:46.855" v="5812" actId="478"/>
          <ac:picMkLst>
            <pc:docMk/>
            <pc:sldMk cId="557279871" sldId="273"/>
            <ac:picMk id="19" creationId="{4AD75B53-35A1-7A4B-A3E3-980F48EE10C7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0:17:49.319" v="5816" actId="478"/>
          <ac:picMkLst>
            <pc:docMk/>
            <pc:sldMk cId="557279871" sldId="273"/>
            <ac:picMk id="21" creationId="{071B9BB3-358D-840F-2AFD-2B6D5D6B2EF7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0:17:47.559" v="5813" actId="478"/>
          <ac:picMkLst>
            <pc:docMk/>
            <pc:sldMk cId="557279871" sldId="273"/>
            <ac:picMk id="24" creationId="{506AA84C-0F24-F996-294D-16E079A8ADD7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2:31:48.325" v="6072" actId="478"/>
          <ac:picMkLst>
            <pc:docMk/>
            <pc:sldMk cId="557279871" sldId="273"/>
            <ac:picMk id="26" creationId="{5A6E7099-41F4-B8B9-E1EB-6439968B63CE}"/>
          </ac:picMkLst>
        </pc:picChg>
        <pc:picChg chg="add mod">
          <ac:chgData name="POULETT, William (NHS ENGLAND - X26)" userId="b39f1674-fdc3-4c6a-a6a8-0345ce6b8053" providerId="ADAL" clId="{40A9FBD6-8CC4-4782-AAF4-F5DF6A1BD411}" dt="2023-08-02T12:34:24.609" v="6101" actId="1076"/>
          <ac:picMkLst>
            <pc:docMk/>
            <pc:sldMk cId="557279871" sldId="273"/>
            <ac:picMk id="28" creationId="{35C5C015-E118-16D3-FF8E-7A7C44C37E1D}"/>
          </ac:picMkLst>
        </pc:picChg>
        <pc:picChg chg="add mod">
          <ac:chgData name="POULETT, William (NHS ENGLAND - X26)" userId="b39f1674-fdc3-4c6a-a6a8-0345ce6b8053" providerId="ADAL" clId="{40A9FBD6-8CC4-4782-AAF4-F5DF6A1BD411}" dt="2023-08-02T12:34:08.788" v="6096" actId="1076"/>
          <ac:picMkLst>
            <pc:docMk/>
            <pc:sldMk cId="557279871" sldId="273"/>
            <ac:picMk id="2050" creationId="{B145F63E-203F-4FA1-B689-68899E90EA79}"/>
          </ac:picMkLst>
        </pc:picChg>
        <pc:picChg chg="add mod">
          <ac:chgData name="POULETT, William (NHS ENGLAND - X26)" userId="b39f1674-fdc3-4c6a-a6a8-0345ce6b8053" providerId="ADAL" clId="{40A9FBD6-8CC4-4782-AAF4-F5DF6A1BD411}" dt="2023-08-02T12:34:44.669" v="6109" actId="1076"/>
          <ac:picMkLst>
            <pc:docMk/>
            <pc:sldMk cId="557279871" sldId="273"/>
            <ac:picMk id="2052" creationId="{3BCE0D45-2A32-07C5-045F-8971305DBAC7}"/>
          </ac:picMkLst>
        </pc:picChg>
        <pc:picChg chg="add del mod">
          <ac:chgData name="POULETT, William (NHS ENGLAND - X26)" userId="b39f1674-fdc3-4c6a-a6a8-0345ce6b8053" providerId="ADAL" clId="{40A9FBD6-8CC4-4782-AAF4-F5DF6A1BD411}" dt="2023-08-02T12:32:45.560" v="6076" actId="478"/>
          <ac:picMkLst>
            <pc:docMk/>
            <pc:sldMk cId="557279871" sldId="273"/>
            <ac:picMk id="2054" creationId="{FBE2FE24-01EF-2B8F-3374-DD7CB4F80F7D}"/>
          </ac:picMkLst>
        </pc:picChg>
      </pc:sldChg>
      <pc:sldChg chg="new del">
        <pc:chgData name="POULETT, William (NHS ENGLAND - X26)" userId="b39f1674-fdc3-4c6a-a6a8-0345ce6b8053" providerId="ADAL" clId="{40A9FBD6-8CC4-4782-AAF4-F5DF6A1BD411}" dt="2023-08-02T09:54:30.121" v="5302" actId="47"/>
        <pc:sldMkLst>
          <pc:docMk/>
          <pc:sldMk cId="1173797531" sldId="273"/>
        </pc:sldMkLst>
      </pc:sldChg>
      <pc:sldChg chg="addSp delSp modSp mod addAnim delAnim modAnim modNotesTx">
        <pc:chgData name="POULETT, William (NHS ENGLAND - X26)" userId="b39f1674-fdc3-4c6a-a6a8-0345ce6b8053" providerId="ADAL" clId="{40A9FBD6-8CC4-4782-AAF4-F5DF6A1BD411}" dt="2023-08-02T15:24:37.275" v="8890"/>
        <pc:sldMkLst>
          <pc:docMk/>
          <pc:sldMk cId="1556893267" sldId="274"/>
        </pc:sldMkLst>
        <pc:spChg chg="add mod">
          <ac:chgData name="POULETT, William (NHS ENGLAND - X26)" userId="b39f1674-fdc3-4c6a-a6a8-0345ce6b8053" providerId="ADAL" clId="{40A9FBD6-8CC4-4782-AAF4-F5DF6A1BD411}" dt="2023-08-02T12:41:47.791" v="6198"/>
          <ac:spMkLst>
            <pc:docMk/>
            <pc:sldMk cId="1556893267" sldId="274"/>
            <ac:spMk id="3" creationId="{281F29B8-90BB-55B8-C4E3-30E777203212}"/>
          </ac:spMkLst>
        </pc:spChg>
        <pc:spChg chg="add mod">
          <ac:chgData name="POULETT, William (NHS ENGLAND - X26)" userId="b39f1674-fdc3-4c6a-a6a8-0345ce6b8053" providerId="ADAL" clId="{40A9FBD6-8CC4-4782-AAF4-F5DF6A1BD411}" dt="2023-08-02T12:41:59.973" v="6200" actId="1076"/>
          <ac:spMkLst>
            <pc:docMk/>
            <pc:sldMk cId="1556893267" sldId="274"/>
            <ac:spMk id="4" creationId="{B5D42895-F5FB-CBAD-B7F4-3BB6A274F4A5}"/>
          </ac:spMkLst>
        </pc:spChg>
        <pc:spChg chg="add mod">
          <ac:chgData name="POULETT, William (NHS ENGLAND - X26)" userId="b39f1674-fdc3-4c6a-a6a8-0345ce6b8053" providerId="ADAL" clId="{40A9FBD6-8CC4-4782-AAF4-F5DF6A1BD411}" dt="2023-08-02T12:44:19.545" v="6270" actId="14100"/>
          <ac:spMkLst>
            <pc:docMk/>
            <pc:sldMk cId="1556893267" sldId="274"/>
            <ac:spMk id="7" creationId="{FA2D7901-5986-50F2-7907-E0825DC09273}"/>
          </ac:spMkLst>
        </pc:spChg>
        <pc:spChg chg="add del mod">
          <ac:chgData name="POULETT, William (NHS ENGLAND - X26)" userId="b39f1674-fdc3-4c6a-a6a8-0345ce6b8053" providerId="ADAL" clId="{40A9FBD6-8CC4-4782-AAF4-F5DF6A1BD411}" dt="2023-08-02T12:43:15.901" v="6202" actId="478"/>
          <ac:spMkLst>
            <pc:docMk/>
            <pc:sldMk cId="1556893267" sldId="274"/>
            <ac:spMk id="8" creationId="{1D545FEC-C1F6-A79E-CBBD-BAEDAF9C9823}"/>
          </ac:spMkLst>
        </pc:spChg>
        <pc:spChg chg="del">
          <ac:chgData name="POULETT, William (NHS ENGLAND - X26)" userId="b39f1674-fdc3-4c6a-a6a8-0345ce6b8053" providerId="ADAL" clId="{40A9FBD6-8CC4-4782-AAF4-F5DF6A1BD411}" dt="2023-08-02T12:43:17.351" v="6203" actId="478"/>
          <ac:spMkLst>
            <pc:docMk/>
            <pc:sldMk cId="1556893267" sldId="274"/>
            <ac:spMk id="9" creationId="{E798D5C4-87CB-597A-D4EC-7F73E423C82C}"/>
          </ac:spMkLst>
        </pc:spChg>
        <pc:spChg chg="del">
          <ac:chgData name="POULETT, William (NHS ENGLAND - X26)" userId="b39f1674-fdc3-4c6a-a6a8-0345ce6b8053" providerId="ADAL" clId="{40A9FBD6-8CC4-4782-AAF4-F5DF6A1BD411}" dt="2023-08-02T12:43:19.857" v="6205" actId="478"/>
          <ac:spMkLst>
            <pc:docMk/>
            <pc:sldMk cId="1556893267" sldId="274"/>
            <ac:spMk id="14" creationId="{85C21A97-E46B-30CB-B908-72954472042F}"/>
          </ac:spMkLst>
        </pc:spChg>
        <pc:spChg chg="add del">
          <ac:chgData name="POULETT, William (NHS ENGLAND - X26)" userId="b39f1674-fdc3-4c6a-a6a8-0345ce6b8053" providerId="ADAL" clId="{40A9FBD6-8CC4-4782-AAF4-F5DF6A1BD411}" dt="2023-08-02T12:44:09.580" v="6259" actId="22"/>
          <ac:spMkLst>
            <pc:docMk/>
            <pc:sldMk cId="1556893267" sldId="274"/>
            <ac:spMk id="20" creationId="{3F41A405-E466-687F-7C60-8342761148CA}"/>
          </ac:spMkLst>
        </pc:spChg>
        <pc:spChg chg="add mod">
          <ac:chgData name="POULETT, William (NHS ENGLAND - X26)" userId="b39f1674-fdc3-4c6a-a6a8-0345ce6b8053" providerId="ADAL" clId="{40A9FBD6-8CC4-4782-AAF4-F5DF6A1BD411}" dt="2023-08-02T12:48:04.078" v="6411" actId="20577"/>
          <ac:spMkLst>
            <pc:docMk/>
            <pc:sldMk cId="1556893267" sldId="274"/>
            <ac:spMk id="23" creationId="{F7BA4AB7-6392-8243-1028-DED731B6F8D3}"/>
          </ac:spMkLst>
        </pc:spChg>
        <pc:spChg chg="add mod">
          <ac:chgData name="POULETT, William (NHS ENGLAND - X26)" userId="b39f1674-fdc3-4c6a-a6a8-0345ce6b8053" providerId="ADAL" clId="{40A9FBD6-8CC4-4782-AAF4-F5DF6A1BD411}" dt="2023-08-02T12:48:10.858" v="6412" actId="1076"/>
          <ac:spMkLst>
            <pc:docMk/>
            <pc:sldMk cId="1556893267" sldId="274"/>
            <ac:spMk id="27" creationId="{C5990C6A-B0E4-C622-F2AB-F8E59FFF87F4}"/>
          </ac:spMkLst>
        </pc:spChg>
        <pc:spChg chg="add mod">
          <ac:chgData name="POULETT, William (NHS ENGLAND - X26)" userId="b39f1674-fdc3-4c6a-a6a8-0345ce6b8053" providerId="ADAL" clId="{40A9FBD6-8CC4-4782-AAF4-F5DF6A1BD411}" dt="2023-08-02T15:24:15.166" v="8883" actId="20577"/>
          <ac:spMkLst>
            <pc:docMk/>
            <pc:sldMk cId="1556893267" sldId="274"/>
            <ac:spMk id="39" creationId="{6AFB79F0-AA2A-FD59-0BFF-5855B109E54D}"/>
          </ac:spMkLst>
        </pc:spChg>
        <pc:spChg chg="add mod">
          <ac:chgData name="POULETT, William (NHS ENGLAND - X26)" userId="b39f1674-fdc3-4c6a-a6a8-0345ce6b8053" providerId="ADAL" clId="{40A9FBD6-8CC4-4782-AAF4-F5DF6A1BD411}" dt="2023-08-02T12:48:10.858" v="6412" actId="1076"/>
          <ac:spMkLst>
            <pc:docMk/>
            <pc:sldMk cId="1556893267" sldId="274"/>
            <ac:spMk id="40" creationId="{E6271D8F-A6E1-12DB-53A0-CB8E9F97EA50}"/>
          </ac:spMkLst>
        </pc:spChg>
        <pc:spChg chg="del">
          <ac:chgData name="POULETT, William (NHS ENGLAND - X26)" userId="b39f1674-fdc3-4c6a-a6a8-0345ce6b8053" providerId="ADAL" clId="{40A9FBD6-8CC4-4782-AAF4-F5DF6A1BD411}" dt="2023-08-02T12:48:29.625" v="6413"/>
          <ac:spMkLst>
            <pc:docMk/>
            <pc:sldMk cId="1556893267" sldId="274"/>
            <ac:spMk id="41" creationId="{F38936C6-A666-91FB-E2F7-011B79CAD20E}"/>
          </ac:spMkLst>
        </pc:spChg>
        <pc:spChg chg="add mod">
          <ac:chgData name="POULETT, William (NHS ENGLAND - X26)" userId="b39f1674-fdc3-4c6a-a6a8-0345ce6b8053" providerId="ADAL" clId="{40A9FBD6-8CC4-4782-AAF4-F5DF6A1BD411}" dt="2023-08-02T15:24:22.051" v="8887" actId="1036"/>
          <ac:spMkLst>
            <pc:docMk/>
            <pc:sldMk cId="1556893267" sldId="274"/>
            <ac:spMk id="51" creationId="{F2A8B764-0284-6949-44DC-1343A6C7D10E}"/>
          </ac:spMkLst>
        </pc:spChg>
        <pc:spChg chg="del">
          <ac:chgData name="POULETT, William (NHS ENGLAND - X26)" userId="b39f1674-fdc3-4c6a-a6a8-0345ce6b8053" providerId="ADAL" clId="{40A9FBD6-8CC4-4782-AAF4-F5DF6A1BD411}" dt="2023-08-02T12:41:28.662" v="6192" actId="478"/>
          <ac:spMkLst>
            <pc:docMk/>
            <pc:sldMk cId="1556893267" sldId="274"/>
            <ac:spMk id="149" creationId="{BF1AFC4C-43AF-436E-8472-29C97C98BC4B}"/>
          </ac:spMkLst>
        </pc:spChg>
        <pc:spChg chg="mod">
          <ac:chgData name="POULETT, William (NHS ENGLAND - X26)" userId="b39f1674-fdc3-4c6a-a6a8-0345ce6b8053" providerId="ADAL" clId="{40A9FBD6-8CC4-4782-AAF4-F5DF6A1BD411}" dt="2023-08-02T12:43:51.355" v="6256" actId="20577"/>
          <ac:spMkLst>
            <pc:docMk/>
            <pc:sldMk cId="1556893267" sldId="274"/>
            <ac:spMk id="151" creationId="{0F575B6D-7407-70B7-9AD1-6A4357FEDF0B}"/>
          </ac:spMkLst>
        </pc:spChg>
        <pc:spChg chg="del">
          <ac:chgData name="POULETT, William (NHS ENGLAND - X26)" userId="b39f1674-fdc3-4c6a-a6a8-0345ce6b8053" providerId="ADAL" clId="{40A9FBD6-8CC4-4782-AAF4-F5DF6A1BD411}" dt="2023-08-02T12:43:18.552" v="6204" actId="478"/>
          <ac:spMkLst>
            <pc:docMk/>
            <pc:sldMk cId="1556893267" sldId="274"/>
            <ac:spMk id="152" creationId="{971D02D9-D551-1EAF-20CC-0D771567D78F}"/>
          </ac:spMkLst>
        </pc:spChg>
        <pc:grpChg chg="del">
          <ac:chgData name="POULETT, William (NHS ENGLAND - X26)" userId="b39f1674-fdc3-4c6a-a6a8-0345ce6b8053" providerId="ADAL" clId="{40A9FBD6-8CC4-4782-AAF4-F5DF6A1BD411}" dt="2023-08-02T12:41:38.411" v="6197" actId="478"/>
          <ac:grpSpMkLst>
            <pc:docMk/>
            <pc:sldMk cId="1556893267" sldId="274"/>
            <ac:grpSpMk id="6" creationId="{50A3E3D3-35AB-56B7-126C-329DB91F392F}"/>
          </ac:grpSpMkLst>
        </pc:grpChg>
        <pc:grpChg chg="del">
          <ac:chgData name="POULETT, William (NHS ENGLAND - X26)" userId="b39f1674-fdc3-4c6a-a6a8-0345ce6b8053" providerId="ADAL" clId="{40A9FBD6-8CC4-4782-AAF4-F5DF6A1BD411}" dt="2023-08-02T12:41:29.551" v="6193" actId="478"/>
          <ac:grpSpMkLst>
            <pc:docMk/>
            <pc:sldMk cId="1556893267" sldId="274"/>
            <ac:grpSpMk id="12" creationId="{4C4C2769-1B80-4571-ED13-9BF7B3611F40}"/>
          </ac:grpSpMkLst>
        </pc:grpChg>
        <pc:grpChg chg="del">
          <ac:chgData name="POULETT, William (NHS ENGLAND - X26)" userId="b39f1674-fdc3-4c6a-a6a8-0345ce6b8053" providerId="ADAL" clId="{40A9FBD6-8CC4-4782-AAF4-F5DF6A1BD411}" dt="2023-08-02T12:41:30.963" v="6194" actId="478"/>
          <ac:grpSpMkLst>
            <pc:docMk/>
            <pc:sldMk cId="1556893267" sldId="274"/>
            <ac:grpSpMk id="26" creationId="{D47CD451-7F55-B05E-6F47-B4321CF4A207}"/>
          </ac:grpSpMkLst>
        </pc:grpChg>
        <pc:grpChg chg="del">
          <ac:chgData name="POULETT, William (NHS ENGLAND - X26)" userId="b39f1674-fdc3-4c6a-a6a8-0345ce6b8053" providerId="ADAL" clId="{40A9FBD6-8CC4-4782-AAF4-F5DF6A1BD411}" dt="2023-08-02T12:41:26.560" v="6191" actId="478"/>
          <ac:grpSpMkLst>
            <pc:docMk/>
            <pc:sldMk cId="1556893267" sldId="274"/>
            <ac:grpSpMk id="93" creationId="{B8A15042-2E95-8752-8157-8E9ACF4E15F0}"/>
          </ac:grpSpMkLst>
        </pc:grpChg>
        <pc:picChg chg="add mod">
          <ac:chgData name="POULETT, William (NHS ENGLAND - X26)" userId="b39f1674-fdc3-4c6a-a6a8-0345ce6b8053" providerId="ADAL" clId="{40A9FBD6-8CC4-4782-AAF4-F5DF6A1BD411}" dt="2023-08-02T12:41:59.973" v="6200" actId="1076"/>
          <ac:picMkLst>
            <pc:docMk/>
            <pc:sldMk cId="1556893267" sldId="274"/>
            <ac:picMk id="5" creationId="{06F12519-4FD4-14D7-E12B-97E05C1FDB13}"/>
          </ac:picMkLst>
        </pc:picChg>
        <pc:cxnChg chg="mod">
          <ac:chgData name="POULETT, William (NHS ENGLAND - X26)" userId="b39f1674-fdc3-4c6a-a6a8-0345ce6b8053" providerId="ADAL" clId="{40A9FBD6-8CC4-4782-AAF4-F5DF6A1BD411}" dt="2023-08-02T12:41:30.963" v="6194" actId="478"/>
          <ac:cxnSpMkLst>
            <pc:docMk/>
            <pc:sldMk cId="1556893267" sldId="274"/>
            <ac:cxnSpMk id="19" creationId="{43D64A5F-215D-0277-BB34-350F86DC9620}"/>
          </ac:cxnSpMkLst>
        </pc:cxnChg>
      </pc:sldChg>
      <pc:sldChg chg="addSp delSp modSp mod delAnim modAnim">
        <pc:chgData name="POULETT, William (NHS ENGLAND - X26)" userId="b39f1674-fdc3-4c6a-a6a8-0345ce6b8053" providerId="ADAL" clId="{40A9FBD6-8CC4-4782-AAF4-F5DF6A1BD411}" dt="2023-08-02T15:26:52.095" v="9384" actId="207"/>
        <pc:sldMkLst>
          <pc:docMk/>
          <pc:sldMk cId="3162713987" sldId="275"/>
        </pc:sldMkLst>
        <pc:spChg chg="add mod">
          <ac:chgData name="POULETT, William (NHS ENGLAND - X26)" userId="b39f1674-fdc3-4c6a-a6a8-0345ce6b8053" providerId="ADAL" clId="{40A9FBD6-8CC4-4782-AAF4-F5DF6A1BD411}" dt="2023-08-02T12:50:48.433" v="6447"/>
          <ac:spMkLst>
            <pc:docMk/>
            <pc:sldMk cId="3162713987" sldId="275"/>
            <ac:spMk id="3" creationId="{1793743D-F6C2-B2D6-930E-91BE59462A00}"/>
          </ac:spMkLst>
        </pc:spChg>
        <pc:spChg chg="add mod">
          <ac:chgData name="POULETT, William (NHS ENGLAND - X26)" userId="b39f1674-fdc3-4c6a-a6a8-0345ce6b8053" providerId="ADAL" clId="{40A9FBD6-8CC4-4782-AAF4-F5DF6A1BD411}" dt="2023-08-02T12:51:00.639" v="6449" actId="1076"/>
          <ac:spMkLst>
            <pc:docMk/>
            <pc:sldMk cId="3162713987" sldId="275"/>
            <ac:spMk id="4" creationId="{54F9AB40-EEC2-C685-267F-D0E28B2C29C5}"/>
          </ac:spMkLst>
        </pc:spChg>
        <pc:spChg chg="add mod">
          <ac:chgData name="POULETT, William (NHS ENGLAND - X26)" userId="b39f1674-fdc3-4c6a-a6a8-0345ce6b8053" providerId="ADAL" clId="{40A9FBD6-8CC4-4782-AAF4-F5DF6A1BD411}" dt="2023-08-02T12:51:58.220" v="6466" actId="20577"/>
          <ac:spMkLst>
            <pc:docMk/>
            <pc:sldMk cId="3162713987" sldId="275"/>
            <ac:spMk id="7" creationId="{D4CC9597-961B-558C-74E8-392A094D72D5}"/>
          </ac:spMkLst>
        </pc:spChg>
        <pc:spChg chg="mod">
          <ac:chgData name="POULETT, William (NHS ENGLAND - X26)" userId="b39f1674-fdc3-4c6a-a6a8-0345ce6b8053" providerId="ADAL" clId="{40A9FBD6-8CC4-4782-AAF4-F5DF6A1BD411}" dt="2023-08-02T12:53:30.936" v="6555" actId="20577"/>
          <ac:spMkLst>
            <pc:docMk/>
            <pc:sldMk cId="3162713987" sldId="275"/>
            <ac:spMk id="8" creationId="{1D545FEC-C1F6-A79E-CBBD-BAEDAF9C9823}"/>
          </ac:spMkLst>
        </pc:spChg>
        <pc:spChg chg="mod">
          <ac:chgData name="POULETT, William (NHS ENGLAND - X26)" userId="b39f1674-fdc3-4c6a-a6a8-0345ce6b8053" providerId="ADAL" clId="{40A9FBD6-8CC4-4782-AAF4-F5DF6A1BD411}" dt="2023-08-02T12:53:13.598" v="6512" actId="1076"/>
          <ac:spMkLst>
            <pc:docMk/>
            <pc:sldMk cId="3162713987" sldId="275"/>
            <ac:spMk id="9" creationId="{E798D5C4-87CB-597A-D4EC-7F73E423C82C}"/>
          </ac:spMkLst>
        </pc:spChg>
        <pc:spChg chg="mod">
          <ac:chgData name="POULETT, William (NHS ENGLAND - X26)" userId="b39f1674-fdc3-4c6a-a6a8-0345ce6b8053" providerId="ADAL" clId="{40A9FBD6-8CC4-4782-AAF4-F5DF6A1BD411}" dt="2023-08-02T12:54:01.282" v="6596" actId="20577"/>
          <ac:spMkLst>
            <pc:docMk/>
            <pc:sldMk cId="3162713987" sldId="275"/>
            <ac:spMk id="14" creationId="{85C21A97-E46B-30CB-B908-72954472042F}"/>
          </ac:spMkLst>
        </pc:spChg>
        <pc:spChg chg="mod">
          <ac:chgData name="POULETT, William (NHS ENGLAND - X26)" userId="b39f1674-fdc3-4c6a-a6a8-0345ce6b8053" providerId="ADAL" clId="{40A9FBD6-8CC4-4782-AAF4-F5DF6A1BD411}" dt="2023-08-02T12:54:39.374" v="6606" actId="1076"/>
          <ac:spMkLst>
            <pc:docMk/>
            <pc:sldMk cId="3162713987" sldId="275"/>
            <ac:spMk id="20" creationId="{8F367429-1BE9-9791-65D4-C96DEB6EF25B}"/>
          </ac:spMkLst>
        </pc:spChg>
        <pc:spChg chg="mod ord">
          <ac:chgData name="POULETT, William (NHS ENGLAND - X26)" userId="b39f1674-fdc3-4c6a-a6a8-0345ce6b8053" providerId="ADAL" clId="{40A9FBD6-8CC4-4782-AAF4-F5DF6A1BD411}" dt="2023-08-02T15:26:52.095" v="9384" actId="207"/>
          <ac:spMkLst>
            <pc:docMk/>
            <pc:sldMk cId="3162713987" sldId="275"/>
            <ac:spMk id="23" creationId="{347A7F7A-595C-8A92-5F80-F278F6BC62E6}"/>
          </ac:spMkLst>
        </pc:spChg>
        <pc:spChg chg="add mod">
          <ac:chgData name="POULETT, William (NHS ENGLAND - X26)" userId="b39f1674-fdc3-4c6a-a6a8-0345ce6b8053" providerId="ADAL" clId="{40A9FBD6-8CC4-4782-AAF4-F5DF6A1BD411}" dt="2023-08-02T12:55:06.197" v="6622" actId="164"/>
          <ac:spMkLst>
            <pc:docMk/>
            <pc:sldMk cId="3162713987" sldId="275"/>
            <ac:spMk id="27" creationId="{92A34FFC-C717-A9D8-2ED9-0AEAD5AF21D2}"/>
          </ac:spMkLst>
        </pc:spChg>
        <pc:spChg chg="add mod">
          <ac:chgData name="POULETT, William (NHS ENGLAND - X26)" userId="b39f1674-fdc3-4c6a-a6a8-0345ce6b8053" providerId="ADAL" clId="{40A9FBD6-8CC4-4782-AAF4-F5DF6A1BD411}" dt="2023-08-02T12:55:06.197" v="6622" actId="164"/>
          <ac:spMkLst>
            <pc:docMk/>
            <pc:sldMk cId="3162713987" sldId="275"/>
            <ac:spMk id="39" creationId="{61BFB154-CEBC-0FEA-0220-D3EEE0ABCBE1}"/>
          </ac:spMkLst>
        </pc:spChg>
        <pc:spChg chg="del mod">
          <ac:chgData name="POULETT, William (NHS ENGLAND - X26)" userId="b39f1674-fdc3-4c6a-a6a8-0345ce6b8053" providerId="ADAL" clId="{40A9FBD6-8CC4-4782-AAF4-F5DF6A1BD411}" dt="2023-08-02T12:50:28.126" v="6443" actId="478"/>
          <ac:spMkLst>
            <pc:docMk/>
            <pc:sldMk cId="3162713987" sldId="275"/>
            <ac:spMk id="149" creationId="{BF1AFC4C-43AF-436E-8472-29C97C98BC4B}"/>
          </ac:spMkLst>
        </pc:spChg>
        <pc:spChg chg="del">
          <ac:chgData name="POULETT, William (NHS ENGLAND - X26)" userId="b39f1674-fdc3-4c6a-a6a8-0345ce6b8053" providerId="ADAL" clId="{40A9FBD6-8CC4-4782-AAF4-F5DF6A1BD411}" dt="2023-08-02T12:50:26.194" v="6441" actId="478"/>
          <ac:spMkLst>
            <pc:docMk/>
            <pc:sldMk cId="3162713987" sldId="275"/>
            <ac:spMk id="151" creationId="{0F575B6D-7407-70B7-9AD1-6A4357FEDF0B}"/>
          </ac:spMkLst>
        </pc:spChg>
        <pc:spChg chg="mod">
          <ac:chgData name="POULETT, William (NHS ENGLAND - X26)" userId="b39f1674-fdc3-4c6a-a6a8-0345ce6b8053" providerId="ADAL" clId="{40A9FBD6-8CC4-4782-AAF4-F5DF6A1BD411}" dt="2023-08-02T12:51:30.811" v="6454" actId="20577"/>
          <ac:spMkLst>
            <pc:docMk/>
            <pc:sldMk cId="3162713987" sldId="275"/>
            <ac:spMk id="152" creationId="{971D02D9-D551-1EAF-20CC-0D771567D78F}"/>
          </ac:spMkLst>
        </pc:spChg>
        <pc:grpChg chg="mod ord">
          <ac:chgData name="POULETT, William (NHS ENGLAND - X26)" userId="b39f1674-fdc3-4c6a-a6a8-0345ce6b8053" providerId="ADAL" clId="{40A9FBD6-8CC4-4782-AAF4-F5DF6A1BD411}" dt="2023-08-02T12:54:32.647" v="6604" actId="166"/>
          <ac:grpSpMkLst>
            <pc:docMk/>
            <pc:sldMk cId="3162713987" sldId="275"/>
            <ac:grpSpMk id="6" creationId="{50A3E3D3-35AB-56B7-126C-329DB91F392F}"/>
          </ac:grpSpMkLst>
        </pc:grpChg>
        <pc:grpChg chg="del">
          <ac:chgData name="POULETT, William (NHS ENGLAND - X26)" userId="b39f1674-fdc3-4c6a-a6a8-0345ce6b8053" providerId="ADAL" clId="{40A9FBD6-8CC4-4782-AAF4-F5DF6A1BD411}" dt="2023-08-02T12:50:28.932" v="6444" actId="478"/>
          <ac:grpSpMkLst>
            <pc:docMk/>
            <pc:sldMk cId="3162713987" sldId="275"/>
            <ac:grpSpMk id="12" creationId="{4C4C2769-1B80-4571-ED13-9BF7B3611F40}"/>
          </ac:grpSpMkLst>
        </pc:grpChg>
        <pc:grpChg chg="add mod">
          <ac:chgData name="POULETT, William (NHS ENGLAND - X26)" userId="b39f1674-fdc3-4c6a-a6a8-0345ce6b8053" providerId="ADAL" clId="{40A9FBD6-8CC4-4782-AAF4-F5DF6A1BD411}" dt="2023-08-02T12:55:06.197" v="6622" actId="164"/>
          <ac:grpSpMkLst>
            <pc:docMk/>
            <pc:sldMk cId="3162713987" sldId="275"/>
            <ac:grpSpMk id="18" creationId="{5EBE5758-8151-6E5F-9914-F3EF5D3EE698}"/>
          </ac:grpSpMkLst>
        </pc:grpChg>
        <pc:grpChg chg="del">
          <ac:chgData name="POULETT, William (NHS ENGLAND - X26)" userId="b39f1674-fdc3-4c6a-a6a8-0345ce6b8053" providerId="ADAL" clId="{40A9FBD6-8CC4-4782-AAF4-F5DF6A1BD411}" dt="2023-08-02T12:50:30.325" v="6445" actId="478"/>
          <ac:grpSpMkLst>
            <pc:docMk/>
            <pc:sldMk cId="3162713987" sldId="275"/>
            <ac:grpSpMk id="26" creationId="{D47CD451-7F55-B05E-6F47-B4321CF4A207}"/>
          </ac:grpSpMkLst>
        </pc:grpChg>
        <pc:grpChg chg="add mod ord">
          <ac:chgData name="POULETT, William (NHS ENGLAND - X26)" userId="b39f1674-fdc3-4c6a-a6a8-0345ce6b8053" providerId="ADAL" clId="{40A9FBD6-8CC4-4782-AAF4-F5DF6A1BD411}" dt="2023-08-02T12:57:00.157" v="6624" actId="167"/>
          <ac:grpSpMkLst>
            <pc:docMk/>
            <pc:sldMk cId="3162713987" sldId="275"/>
            <ac:grpSpMk id="40" creationId="{14ADE9C7-AB24-CC02-20EE-C600C5A539FC}"/>
          </ac:grpSpMkLst>
        </pc:grpChg>
        <pc:grpChg chg="del">
          <ac:chgData name="POULETT, William (NHS ENGLAND - X26)" userId="b39f1674-fdc3-4c6a-a6a8-0345ce6b8053" providerId="ADAL" clId="{40A9FBD6-8CC4-4782-AAF4-F5DF6A1BD411}" dt="2023-08-02T12:50:26.194" v="6441" actId="478"/>
          <ac:grpSpMkLst>
            <pc:docMk/>
            <pc:sldMk cId="3162713987" sldId="275"/>
            <ac:grpSpMk id="92" creationId="{DAFEA0B8-C16F-627D-3700-8BB45C376A62}"/>
          </ac:grpSpMkLst>
        </pc:grpChg>
        <pc:grpChg chg="del">
          <ac:chgData name="POULETT, William (NHS ENGLAND - X26)" userId="b39f1674-fdc3-4c6a-a6a8-0345ce6b8053" providerId="ADAL" clId="{40A9FBD6-8CC4-4782-AAF4-F5DF6A1BD411}" dt="2023-08-02T12:50:26.194" v="6441" actId="478"/>
          <ac:grpSpMkLst>
            <pc:docMk/>
            <pc:sldMk cId="3162713987" sldId="275"/>
            <ac:grpSpMk id="93" creationId="{B8A15042-2E95-8752-8157-8E9ACF4E15F0}"/>
          </ac:grpSpMkLst>
        </pc:grpChg>
        <pc:grpChg chg="del">
          <ac:chgData name="POULETT, William (NHS ENGLAND - X26)" userId="b39f1674-fdc3-4c6a-a6a8-0345ce6b8053" providerId="ADAL" clId="{40A9FBD6-8CC4-4782-AAF4-F5DF6A1BD411}" dt="2023-08-02T12:50:26.194" v="6441" actId="478"/>
          <ac:grpSpMkLst>
            <pc:docMk/>
            <pc:sldMk cId="3162713987" sldId="275"/>
            <ac:grpSpMk id="129" creationId="{6D29E8D5-FBE1-22FE-C7DB-C1B702206EDA}"/>
          </ac:grpSpMkLst>
        </pc:grpChg>
        <pc:picChg chg="add mod">
          <ac:chgData name="POULETT, William (NHS ENGLAND - X26)" userId="b39f1674-fdc3-4c6a-a6a8-0345ce6b8053" providerId="ADAL" clId="{40A9FBD6-8CC4-4782-AAF4-F5DF6A1BD411}" dt="2023-08-02T12:51:00.639" v="6449" actId="1076"/>
          <ac:picMkLst>
            <pc:docMk/>
            <pc:sldMk cId="3162713987" sldId="275"/>
            <ac:picMk id="5" creationId="{09ED5B88-423B-29CD-63AD-F6A47CDB75E2}"/>
          </ac:picMkLst>
        </pc:picChg>
        <pc:cxnChg chg="del">
          <ac:chgData name="POULETT, William (NHS ENGLAND - X26)" userId="b39f1674-fdc3-4c6a-a6a8-0345ce6b8053" providerId="ADAL" clId="{40A9FBD6-8CC4-4782-AAF4-F5DF6A1BD411}" dt="2023-08-02T12:50:26.194" v="6441" actId="478"/>
          <ac:cxnSpMkLst>
            <pc:docMk/>
            <pc:sldMk cId="3162713987" sldId="275"/>
            <ac:cxnSpMk id="13" creationId="{1E34165A-D136-F9FF-658E-6A6A0DE00E29}"/>
          </ac:cxnSpMkLst>
        </pc:cxnChg>
        <pc:cxnChg chg="mod">
          <ac:chgData name="POULETT, William (NHS ENGLAND - X26)" userId="b39f1674-fdc3-4c6a-a6a8-0345ce6b8053" providerId="ADAL" clId="{40A9FBD6-8CC4-4782-AAF4-F5DF6A1BD411}" dt="2023-08-02T12:50:30.325" v="6445" actId="478"/>
          <ac:cxnSpMkLst>
            <pc:docMk/>
            <pc:sldMk cId="3162713987" sldId="275"/>
            <ac:cxnSpMk id="19" creationId="{43D64A5F-215D-0277-BB34-350F86DC9620}"/>
          </ac:cxnSpMkLst>
        </pc:cxnChg>
      </pc:sldChg>
      <pc:sldChg chg="addSp delSp modSp new del mod modTransition delAnim modAnim">
        <pc:chgData name="POULETT, William (NHS ENGLAND - X26)" userId="b39f1674-fdc3-4c6a-a6a8-0345ce6b8053" providerId="ADAL" clId="{40A9FBD6-8CC4-4782-AAF4-F5DF6A1BD411}" dt="2023-08-02T12:50:12.668" v="6440" actId="47"/>
        <pc:sldMkLst>
          <pc:docMk/>
          <pc:sldMk cId="1661230190" sldId="276"/>
        </pc:sldMkLst>
        <pc:spChg chg="del">
          <ac:chgData name="POULETT, William (NHS ENGLAND - X26)" userId="b39f1674-fdc3-4c6a-a6a8-0345ce6b8053" providerId="ADAL" clId="{40A9FBD6-8CC4-4782-AAF4-F5DF6A1BD411}" dt="2023-08-02T12:48:34.389" v="6415" actId="478"/>
          <ac:spMkLst>
            <pc:docMk/>
            <pc:sldMk cId="1661230190" sldId="276"/>
            <ac:spMk id="2" creationId="{8EFB25EF-1FCC-2BA9-7EC9-522D12CE6D3D}"/>
          </ac:spMkLst>
        </pc:spChg>
        <pc:spChg chg="del">
          <ac:chgData name="POULETT, William (NHS ENGLAND - X26)" userId="b39f1674-fdc3-4c6a-a6a8-0345ce6b8053" providerId="ADAL" clId="{40A9FBD6-8CC4-4782-AAF4-F5DF6A1BD411}" dt="2023-08-02T12:48:35.382" v="6416" actId="478"/>
          <ac:spMkLst>
            <pc:docMk/>
            <pc:sldMk cId="1661230190" sldId="276"/>
            <ac:spMk id="3" creationId="{E3FD4251-BD17-DF51-E1E8-CBB8ECDF1A5A}"/>
          </ac:spMkLst>
        </pc:spChg>
        <pc:spChg chg="add del mod">
          <ac:chgData name="POULETT, William (NHS ENGLAND - X26)" userId="b39f1674-fdc3-4c6a-a6a8-0345ce6b8053" providerId="ADAL" clId="{40A9FBD6-8CC4-4782-AAF4-F5DF6A1BD411}" dt="2023-08-02T12:49:56.687" v="6439" actId="478"/>
          <ac:spMkLst>
            <pc:docMk/>
            <pc:sldMk cId="1661230190" sldId="276"/>
            <ac:spMk id="4" creationId="{5F4C4F6C-EF26-E403-B607-6AB53350EFAC}"/>
          </ac:spMkLst>
        </pc:spChg>
      </pc:sldChg>
      <pc:sldChg chg="modSp add del mod">
        <pc:chgData name="POULETT, William (NHS ENGLAND - X26)" userId="b39f1674-fdc3-4c6a-a6a8-0345ce6b8053" providerId="ADAL" clId="{40A9FBD6-8CC4-4782-AAF4-F5DF6A1BD411}" dt="2023-08-02T13:06:21.579" v="6847" actId="47"/>
        <pc:sldMkLst>
          <pc:docMk/>
          <pc:sldMk cId="1879574955" sldId="276"/>
        </pc:sldMkLst>
        <pc:spChg chg="mod">
          <ac:chgData name="POULETT, William (NHS ENGLAND - X26)" userId="b39f1674-fdc3-4c6a-a6a8-0345ce6b8053" providerId="ADAL" clId="{40A9FBD6-8CC4-4782-AAF4-F5DF6A1BD411}" dt="2023-08-02T13:06:17.836" v="6846" actId="20577"/>
          <ac:spMkLst>
            <pc:docMk/>
            <pc:sldMk cId="1879574955" sldId="276"/>
            <ac:spMk id="2" creationId="{E3F2F94F-1AD4-0CE5-E0FC-742C9BF74885}"/>
          </ac:spMkLst>
        </pc:spChg>
      </pc:sldChg>
      <pc:sldChg chg="addSp delSp modSp add mod delAnim modAnim">
        <pc:chgData name="POULETT, William (NHS ENGLAND - X26)" userId="b39f1674-fdc3-4c6a-a6a8-0345ce6b8053" providerId="ADAL" clId="{40A9FBD6-8CC4-4782-AAF4-F5DF6A1BD411}" dt="2023-08-02T14:01:17.531" v="7828" actId="478"/>
        <pc:sldMkLst>
          <pc:docMk/>
          <pc:sldMk cId="2043175155" sldId="276"/>
        </pc:sldMkLst>
        <pc:spChg chg="add mod">
          <ac:chgData name="POULETT, William (NHS ENGLAND - X26)" userId="b39f1674-fdc3-4c6a-a6a8-0345ce6b8053" providerId="ADAL" clId="{40A9FBD6-8CC4-4782-AAF4-F5DF6A1BD411}" dt="2023-08-02T13:58:27.629" v="7743" actId="20577"/>
          <ac:spMkLst>
            <pc:docMk/>
            <pc:sldMk cId="2043175155" sldId="276"/>
            <ac:spMk id="4" creationId="{4AFF8B4D-9DB2-EFB2-05C8-3D522AADF332}"/>
          </ac:spMkLst>
        </pc:spChg>
        <pc:spChg chg="mod">
          <ac:chgData name="POULETT, William (NHS ENGLAND - X26)" userId="b39f1674-fdc3-4c6a-a6a8-0345ce6b8053" providerId="ADAL" clId="{40A9FBD6-8CC4-4782-AAF4-F5DF6A1BD411}" dt="2023-08-02T13:58:21.570" v="7740" actId="1076"/>
          <ac:spMkLst>
            <pc:docMk/>
            <pc:sldMk cId="2043175155" sldId="276"/>
            <ac:spMk id="39" creationId="{4A7F545C-A3E1-E55A-14CF-94A5C936DBB4}"/>
          </ac:spMkLst>
        </pc:spChg>
        <pc:spChg chg="add mod">
          <ac:chgData name="POULETT, William (NHS ENGLAND - X26)" userId="b39f1674-fdc3-4c6a-a6a8-0345ce6b8053" providerId="ADAL" clId="{40A9FBD6-8CC4-4782-AAF4-F5DF6A1BD411}" dt="2023-08-02T14:00:45.956" v="7821" actId="20577"/>
          <ac:spMkLst>
            <pc:docMk/>
            <pc:sldMk cId="2043175155" sldId="276"/>
            <ac:spMk id="50" creationId="{2210475A-9453-9D13-0E56-5BAAB27B24C0}"/>
          </ac:spMkLst>
        </pc:spChg>
        <pc:grpChg chg="add mod ord">
          <ac:chgData name="POULETT, William (NHS ENGLAND - X26)" userId="b39f1674-fdc3-4c6a-a6a8-0345ce6b8053" providerId="ADAL" clId="{40A9FBD6-8CC4-4782-AAF4-F5DF6A1BD411}" dt="2023-08-02T13:59:41.041" v="7766" actId="171"/>
          <ac:grpSpMkLst>
            <pc:docMk/>
            <pc:sldMk cId="2043175155" sldId="276"/>
            <ac:grpSpMk id="5" creationId="{9A1A501C-5133-7594-2419-C3117D1DAA88}"/>
          </ac:grpSpMkLst>
        </pc:grpChg>
        <pc:grpChg chg="del">
          <ac:chgData name="POULETT, William (NHS ENGLAND - X26)" userId="b39f1674-fdc3-4c6a-a6a8-0345ce6b8053" providerId="ADAL" clId="{40A9FBD6-8CC4-4782-AAF4-F5DF6A1BD411}" dt="2023-08-02T13:58:01.801" v="7735" actId="478"/>
          <ac:grpSpMkLst>
            <pc:docMk/>
            <pc:sldMk cId="2043175155" sldId="276"/>
            <ac:grpSpMk id="19" creationId="{A61F1E15-85DB-E313-C65D-6E163D2BE23E}"/>
          </ac:grpSpMkLst>
        </pc:grpChg>
        <pc:grpChg chg="del">
          <ac:chgData name="POULETT, William (NHS ENGLAND - X26)" userId="b39f1674-fdc3-4c6a-a6a8-0345ce6b8053" providerId="ADAL" clId="{40A9FBD6-8CC4-4782-AAF4-F5DF6A1BD411}" dt="2023-08-02T13:58:00.437" v="7734" actId="478"/>
          <ac:grpSpMkLst>
            <pc:docMk/>
            <pc:sldMk cId="2043175155" sldId="276"/>
            <ac:grpSpMk id="65" creationId="{DB7FD0CA-155A-5B26-7978-9C6A42E39B51}"/>
          </ac:grpSpMkLst>
        </pc:grpChg>
        <pc:cxnChg chg="mod">
          <ac:chgData name="POULETT, William (NHS ENGLAND - X26)" userId="b39f1674-fdc3-4c6a-a6a8-0345ce6b8053" providerId="ADAL" clId="{40A9FBD6-8CC4-4782-AAF4-F5DF6A1BD411}" dt="2023-08-02T13:59:09.753" v="7752" actId="14100"/>
          <ac:cxnSpMkLst>
            <pc:docMk/>
            <pc:sldMk cId="2043175155" sldId="276"/>
            <ac:cxnSpMk id="6" creationId="{5A9FE832-9937-A8C2-703B-289020A54861}"/>
          </ac:cxnSpMkLst>
        </pc:cxnChg>
        <pc:cxnChg chg="mod">
          <ac:chgData name="POULETT, William (NHS ENGLAND - X26)" userId="b39f1674-fdc3-4c6a-a6a8-0345ce6b8053" providerId="ADAL" clId="{40A9FBD6-8CC4-4782-AAF4-F5DF6A1BD411}" dt="2023-08-02T13:58:58.413" v="7747" actId="14100"/>
          <ac:cxnSpMkLst>
            <pc:docMk/>
            <pc:sldMk cId="2043175155" sldId="276"/>
            <ac:cxnSpMk id="7" creationId="{FE6C17D4-F1D3-7334-56BF-CB2EF22EDEAB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08.326" v="7751" actId="14100"/>
          <ac:cxnSpMkLst>
            <pc:docMk/>
            <pc:sldMk cId="2043175155" sldId="276"/>
            <ac:cxnSpMk id="8" creationId="{D4C7F94C-3EE3-BCCA-2C09-F87290D0A6CA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06.407" v="7750" actId="14100"/>
          <ac:cxnSpMkLst>
            <pc:docMk/>
            <pc:sldMk cId="2043175155" sldId="276"/>
            <ac:cxnSpMk id="9" creationId="{B2036F4B-BD42-9549-C369-1286C1A033DD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04.381" v="7749" actId="14100"/>
          <ac:cxnSpMkLst>
            <pc:docMk/>
            <pc:sldMk cId="2043175155" sldId="276"/>
            <ac:cxnSpMk id="10" creationId="{3A390C4A-B78B-1F16-765F-D69F1A806F63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01.248" v="7748" actId="14100"/>
          <ac:cxnSpMkLst>
            <pc:docMk/>
            <pc:sldMk cId="2043175155" sldId="276"/>
            <ac:cxnSpMk id="11" creationId="{2A18C047-9B49-7A11-82A6-64F25324F5AC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31.181" v="7757" actId="14100"/>
          <ac:cxnSpMkLst>
            <pc:docMk/>
            <pc:sldMk cId="2043175155" sldId="276"/>
            <ac:cxnSpMk id="12" creationId="{27702158-B29B-2692-9BDF-7CE4C7D89DB1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12.001" v="7753" actId="14100"/>
          <ac:cxnSpMkLst>
            <pc:docMk/>
            <pc:sldMk cId="2043175155" sldId="276"/>
            <ac:cxnSpMk id="13" creationId="{94D93D81-B1F0-5E77-9D2A-96C4F3EC6DB2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15.569" v="7754" actId="14100"/>
          <ac:cxnSpMkLst>
            <pc:docMk/>
            <pc:sldMk cId="2043175155" sldId="276"/>
            <ac:cxnSpMk id="14" creationId="{C4DD9647-B4C4-C541-2761-06D49C3E92C1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18.301" v="7755" actId="14100"/>
          <ac:cxnSpMkLst>
            <pc:docMk/>
            <pc:sldMk cId="2043175155" sldId="276"/>
            <ac:cxnSpMk id="15" creationId="{5F9B5027-5FC2-77B4-63ED-CD2947997B5E}"/>
          </ac:cxnSpMkLst>
        </pc:cxnChg>
        <pc:cxnChg chg="mod">
          <ac:chgData name="POULETT, William (NHS ENGLAND - X26)" userId="b39f1674-fdc3-4c6a-a6a8-0345ce6b8053" providerId="ADAL" clId="{40A9FBD6-8CC4-4782-AAF4-F5DF6A1BD411}" dt="2023-08-02T13:59:21.111" v="7756" actId="14100"/>
          <ac:cxnSpMkLst>
            <pc:docMk/>
            <pc:sldMk cId="2043175155" sldId="276"/>
            <ac:cxnSpMk id="16" creationId="{442991AF-E749-1A32-3F31-6601127C9F4B}"/>
          </ac:cxnSpMkLst>
        </pc:cxnChg>
        <pc:cxnChg chg="mod">
          <ac:chgData name="POULETT, William (NHS ENGLAND - X26)" userId="b39f1674-fdc3-4c6a-a6a8-0345ce6b8053" providerId="ADAL" clId="{40A9FBD6-8CC4-4782-AAF4-F5DF6A1BD411}" dt="2023-08-02T13:58:10.453" v="7737" actId="14100"/>
          <ac:cxnSpMkLst>
            <pc:docMk/>
            <pc:sldMk cId="2043175155" sldId="276"/>
            <ac:cxnSpMk id="18" creationId="{660CF93B-538F-10F4-23DD-73AC78BB740D}"/>
          </ac:cxnSpMkLst>
        </pc:cxnChg>
        <pc:cxnChg chg="add del mod">
          <ac:chgData name="POULETT, William (NHS ENGLAND - X26)" userId="b39f1674-fdc3-4c6a-a6a8-0345ce6b8053" providerId="ADAL" clId="{40A9FBD6-8CC4-4782-AAF4-F5DF6A1BD411}" dt="2023-08-02T14:01:17.531" v="7828" actId="478"/>
          <ac:cxnSpMkLst>
            <pc:docMk/>
            <pc:sldMk cId="2043175155" sldId="276"/>
            <ac:cxnSpMk id="52" creationId="{7FA258CD-5864-B4CC-B918-1A612CC337DA}"/>
          </ac:cxnSpMkLst>
        </pc:cxnChg>
      </pc:sldChg>
      <pc:sldChg chg="add del">
        <pc:chgData name="POULETT, William (NHS ENGLAND - X26)" userId="b39f1674-fdc3-4c6a-a6a8-0345ce6b8053" providerId="ADAL" clId="{40A9FBD6-8CC4-4782-AAF4-F5DF6A1BD411}" dt="2023-08-02T13:27:42.998" v="7285" actId="47"/>
        <pc:sldMkLst>
          <pc:docMk/>
          <pc:sldMk cId="2547109556" sldId="276"/>
        </pc:sldMkLst>
      </pc:sldChg>
      <pc:sldChg chg="addSp delSp modSp add mod modAnim">
        <pc:chgData name="POULETT, William (NHS ENGLAND - X26)" userId="b39f1674-fdc3-4c6a-a6a8-0345ce6b8053" providerId="ADAL" clId="{40A9FBD6-8CC4-4782-AAF4-F5DF6A1BD411}" dt="2023-08-02T15:14:35.656" v="8780"/>
        <pc:sldMkLst>
          <pc:docMk/>
          <pc:sldMk cId="1793602240" sldId="277"/>
        </pc:sldMkLst>
        <pc:spChg chg="add mod">
          <ac:chgData name="POULETT, William (NHS ENGLAND - X26)" userId="b39f1674-fdc3-4c6a-a6a8-0345ce6b8053" providerId="ADAL" clId="{40A9FBD6-8CC4-4782-AAF4-F5DF6A1BD411}" dt="2023-08-02T14:01:47.610" v="7836" actId="20577"/>
          <ac:spMkLst>
            <pc:docMk/>
            <pc:sldMk cId="1793602240" sldId="277"/>
            <ac:spMk id="2" creationId="{69BB4943-8D23-FD6C-54BF-1A2C0B04B551}"/>
          </ac:spMkLst>
        </pc:spChg>
        <pc:spChg chg="add del mod">
          <ac:chgData name="POULETT, William (NHS ENGLAND - X26)" userId="b39f1674-fdc3-4c6a-a6a8-0345ce6b8053" providerId="ADAL" clId="{40A9FBD6-8CC4-4782-AAF4-F5DF6A1BD411}" dt="2023-08-02T14:08:12.504" v="7940" actId="478"/>
          <ac:spMkLst>
            <pc:docMk/>
            <pc:sldMk cId="1793602240" sldId="277"/>
            <ac:spMk id="3" creationId="{22ADDCEA-E7F4-07B7-BBAC-8C9609E62BEC}"/>
          </ac:spMkLst>
        </pc:spChg>
        <pc:spChg chg="add mod">
          <ac:chgData name="POULETT, William (NHS ENGLAND - X26)" userId="b39f1674-fdc3-4c6a-a6a8-0345ce6b8053" providerId="ADAL" clId="{40A9FBD6-8CC4-4782-AAF4-F5DF6A1BD411}" dt="2023-08-02T14:08:02.641" v="7936" actId="1076"/>
          <ac:spMkLst>
            <pc:docMk/>
            <pc:sldMk cId="1793602240" sldId="277"/>
            <ac:spMk id="27" creationId="{1A5DD1EB-B7DF-E2DF-2BAC-655E91B8E95A}"/>
          </ac:spMkLst>
        </pc:spChg>
        <pc:spChg chg="add mod">
          <ac:chgData name="POULETT, William (NHS ENGLAND - X26)" userId="b39f1674-fdc3-4c6a-a6a8-0345ce6b8053" providerId="ADAL" clId="{40A9FBD6-8CC4-4782-AAF4-F5DF6A1BD411}" dt="2023-08-02T14:08:08.527" v="7939" actId="20577"/>
          <ac:spMkLst>
            <pc:docMk/>
            <pc:sldMk cId="1793602240" sldId="277"/>
            <ac:spMk id="34" creationId="{2E9D4741-24DC-30E8-3BE6-4CC1DD5AABC6}"/>
          </ac:spMkLst>
        </pc:spChg>
        <pc:spChg chg="add mod">
          <ac:chgData name="POULETT, William (NHS ENGLAND - X26)" userId="b39f1674-fdc3-4c6a-a6a8-0345ce6b8053" providerId="ADAL" clId="{40A9FBD6-8CC4-4782-AAF4-F5DF6A1BD411}" dt="2023-08-02T14:09:02.953" v="7946" actId="693"/>
          <ac:spMkLst>
            <pc:docMk/>
            <pc:sldMk cId="1793602240" sldId="277"/>
            <ac:spMk id="35" creationId="{F502D78B-4185-D1A3-96FD-FFACA4A10DA8}"/>
          </ac:spMkLst>
        </pc:spChg>
        <pc:spChg chg="add mod">
          <ac:chgData name="POULETT, William (NHS ENGLAND - X26)" userId="b39f1674-fdc3-4c6a-a6a8-0345ce6b8053" providerId="ADAL" clId="{40A9FBD6-8CC4-4782-AAF4-F5DF6A1BD411}" dt="2023-08-02T14:09:43.750" v="8015" actId="113"/>
          <ac:spMkLst>
            <pc:docMk/>
            <pc:sldMk cId="1793602240" sldId="277"/>
            <ac:spMk id="36" creationId="{34979A3F-294A-80A9-951F-A2E4B11C2618}"/>
          </ac:spMkLst>
        </pc:spChg>
        <pc:spChg chg="mod">
          <ac:chgData name="POULETT, William (NHS ENGLAND - X26)" userId="b39f1674-fdc3-4c6a-a6a8-0345ce6b8053" providerId="ADAL" clId="{40A9FBD6-8CC4-4782-AAF4-F5DF6A1BD411}" dt="2023-08-02T14:01:42.666" v="7833" actId="1076"/>
          <ac:spMkLst>
            <pc:docMk/>
            <pc:sldMk cId="1793602240" sldId="277"/>
            <ac:spMk id="50" creationId="{2210475A-9453-9D13-0E56-5BAAB27B24C0}"/>
          </ac:spMkLst>
        </pc:spChg>
        <pc:cxnChg chg="mod">
          <ac:chgData name="POULETT, William (NHS ENGLAND - X26)" userId="b39f1674-fdc3-4c6a-a6a8-0345ce6b8053" providerId="ADAL" clId="{40A9FBD6-8CC4-4782-AAF4-F5DF6A1BD411}" dt="2023-08-02T14:09:51.317" v="8016" actId="14100"/>
          <ac:cxnSpMkLst>
            <pc:docMk/>
            <pc:sldMk cId="1793602240" sldId="277"/>
            <ac:cxnSpMk id="6" creationId="{5A9FE832-9937-A8C2-703B-289020A54861}"/>
          </ac:cxnSpMkLst>
        </pc:cxnChg>
        <pc:cxnChg chg="del mod">
          <ac:chgData name="POULETT, William (NHS ENGLAND - X26)" userId="b39f1674-fdc3-4c6a-a6a8-0345ce6b8053" providerId="ADAL" clId="{40A9FBD6-8CC4-4782-AAF4-F5DF6A1BD411}" dt="2023-08-02T14:09:58.823" v="8019" actId="478"/>
          <ac:cxnSpMkLst>
            <pc:docMk/>
            <pc:sldMk cId="1793602240" sldId="277"/>
            <ac:cxnSpMk id="7" creationId="{FE6C17D4-F1D3-7334-56BF-CB2EF22EDEAB}"/>
          </ac:cxnSpMkLst>
        </pc:cxnChg>
        <pc:cxnChg chg="del mod">
          <ac:chgData name="POULETT, William (NHS ENGLAND - X26)" userId="b39f1674-fdc3-4c6a-a6a8-0345ce6b8053" providerId="ADAL" clId="{40A9FBD6-8CC4-4782-AAF4-F5DF6A1BD411}" dt="2023-08-02T14:09:52.715" v="8017" actId="478"/>
          <ac:cxnSpMkLst>
            <pc:docMk/>
            <pc:sldMk cId="1793602240" sldId="277"/>
            <ac:cxnSpMk id="8" creationId="{D4C7F94C-3EE3-BCCA-2C09-F87290D0A6CA}"/>
          </ac:cxnSpMkLst>
        </pc:cxnChg>
        <pc:cxnChg chg="mod">
          <ac:chgData name="POULETT, William (NHS ENGLAND - X26)" userId="b39f1674-fdc3-4c6a-a6a8-0345ce6b8053" providerId="ADAL" clId="{40A9FBD6-8CC4-4782-AAF4-F5DF6A1BD411}" dt="2023-08-02T14:03:25.903" v="7852" actId="14100"/>
          <ac:cxnSpMkLst>
            <pc:docMk/>
            <pc:sldMk cId="1793602240" sldId="277"/>
            <ac:cxnSpMk id="9" creationId="{B2036F4B-BD42-9549-C369-1286C1A033DD}"/>
          </ac:cxnSpMkLst>
        </pc:cxnChg>
        <pc:cxnChg chg="mod">
          <ac:chgData name="POULETT, William (NHS ENGLAND - X26)" userId="b39f1674-fdc3-4c6a-a6a8-0345ce6b8053" providerId="ADAL" clId="{40A9FBD6-8CC4-4782-AAF4-F5DF6A1BD411}" dt="2023-08-02T14:03:23.704" v="7851" actId="14100"/>
          <ac:cxnSpMkLst>
            <pc:docMk/>
            <pc:sldMk cId="1793602240" sldId="277"/>
            <ac:cxnSpMk id="10" creationId="{3A390C4A-B78B-1F16-765F-D69F1A806F63}"/>
          </ac:cxnSpMkLst>
        </pc:cxnChg>
        <pc:cxnChg chg="del mod">
          <ac:chgData name="POULETT, William (NHS ENGLAND - X26)" userId="b39f1674-fdc3-4c6a-a6a8-0345ce6b8053" providerId="ADAL" clId="{40A9FBD6-8CC4-4782-AAF4-F5DF6A1BD411}" dt="2023-08-02T14:10:00.910" v="8020" actId="478"/>
          <ac:cxnSpMkLst>
            <pc:docMk/>
            <pc:sldMk cId="1793602240" sldId="277"/>
            <ac:cxnSpMk id="12" creationId="{27702158-B29B-2692-9BDF-7CE4C7D89DB1}"/>
          </ac:cxnSpMkLst>
        </pc:cxnChg>
        <pc:cxnChg chg="del mod">
          <ac:chgData name="POULETT, William (NHS ENGLAND - X26)" userId="b39f1674-fdc3-4c6a-a6a8-0345ce6b8053" providerId="ADAL" clId="{40A9FBD6-8CC4-4782-AAF4-F5DF6A1BD411}" dt="2023-08-02T14:09:55.557" v="8018" actId="478"/>
          <ac:cxnSpMkLst>
            <pc:docMk/>
            <pc:sldMk cId="1793602240" sldId="277"/>
            <ac:cxnSpMk id="13" creationId="{94D93D81-B1F0-5E77-9D2A-96C4F3EC6DB2}"/>
          </ac:cxnSpMkLst>
        </pc:cxnChg>
        <pc:cxnChg chg="mod">
          <ac:chgData name="POULETT, William (NHS ENGLAND - X26)" userId="b39f1674-fdc3-4c6a-a6a8-0345ce6b8053" providerId="ADAL" clId="{40A9FBD6-8CC4-4782-AAF4-F5DF6A1BD411}" dt="2023-08-02T14:03:37.283" v="7856" actId="14100"/>
          <ac:cxnSpMkLst>
            <pc:docMk/>
            <pc:sldMk cId="1793602240" sldId="277"/>
            <ac:cxnSpMk id="14" creationId="{C4DD9647-B4C4-C541-2761-06D49C3E92C1}"/>
          </ac:cxnSpMkLst>
        </pc:cxnChg>
        <pc:cxnChg chg="del">
          <ac:chgData name="POULETT, William (NHS ENGLAND - X26)" userId="b39f1674-fdc3-4c6a-a6a8-0345ce6b8053" providerId="ADAL" clId="{40A9FBD6-8CC4-4782-AAF4-F5DF6A1BD411}" dt="2023-08-02T14:01:55.363" v="7837" actId="478"/>
          <ac:cxnSpMkLst>
            <pc:docMk/>
            <pc:sldMk cId="1793602240" sldId="277"/>
            <ac:cxnSpMk id="18" creationId="{660CF93B-538F-10F4-23DD-73AC78BB740D}"/>
          </ac:cxnSpMkLst>
        </pc:cxnChg>
      </pc:sldChg>
      <pc:sldChg chg="addSp delSp modSp add mod delAnim modAnim">
        <pc:chgData name="POULETT, William (NHS ENGLAND - X26)" userId="b39f1674-fdc3-4c6a-a6a8-0345ce6b8053" providerId="ADAL" clId="{40A9FBD6-8CC4-4782-AAF4-F5DF6A1BD411}" dt="2023-08-02T14:18:47.674" v="8612"/>
        <pc:sldMkLst>
          <pc:docMk/>
          <pc:sldMk cId="1497592206" sldId="278"/>
        </pc:sldMkLst>
        <pc:spChg chg="del">
          <ac:chgData name="POULETT, William (NHS ENGLAND - X26)" userId="b39f1674-fdc3-4c6a-a6a8-0345ce6b8053" providerId="ADAL" clId="{40A9FBD6-8CC4-4782-AAF4-F5DF6A1BD411}" dt="2023-08-02T14:10:36.926" v="8077" actId="478"/>
          <ac:spMkLst>
            <pc:docMk/>
            <pc:sldMk cId="1497592206" sldId="278"/>
            <ac:spMk id="2" creationId="{69BB4943-8D23-FD6C-54BF-1A2C0B04B551}"/>
          </ac:spMkLst>
        </pc:spChg>
        <pc:spChg chg="add mod">
          <ac:chgData name="POULETT, William (NHS ENGLAND - X26)" userId="b39f1674-fdc3-4c6a-a6a8-0345ce6b8053" providerId="ADAL" clId="{40A9FBD6-8CC4-4782-AAF4-F5DF6A1BD411}" dt="2023-08-02T14:12:29.413" v="8193" actId="1582"/>
          <ac:spMkLst>
            <pc:docMk/>
            <pc:sldMk cId="1497592206" sldId="278"/>
            <ac:spMk id="3" creationId="{B23440EC-BCBC-FA90-1662-251B762B926B}"/>
          </ac:spMkLst>
        </pc:spChg>
        <pc:spChg chg="del">
          <ac:chgData name="POULETT, William (NHS ENGLAND - X26)" userId="b39f1674-fdc3-4c6a-a6a8-0345ce6b8053" providerId="ADAL" clId="{40A9FBD6-8CC4-4782-AAF4-F5DF6A1BD411}" dt="2023-08-02T14:10:39.061" v="8079" actId="478"/>
          <ac:spMkLst>
            <pc:docMk/>
            <pc:sldMk cId="1497592206" sldId="278"/>
            <ac:spMk id="4" creationId="{4AFF8B4D-9DB2-EFB2-05C8-3D522AADF332}"/>
          </ac:spMkLst>
        </pc:spChg>
        <pc:spChg chg="add mod">
          <ac:chgData name="POULETT, William (NHS ENGLAND - X26)" userId="b39f1674-fdc3-4c6a-a6a8-0345ce6b8053" providerId="ADAL" clId="{40A9FBD6-8CC4-4782-AAF4-F5DF6A1BD411}" dt="2023-08-02T14:13:05.511" v="8303" actId="20577"/>
          <ac:spMkLst>
            <pc:docMk/>
            <pc:sldMk cId="1497592206" sldId="278"/>
            <ac:spMk id="7" creationId="{F21C8EE6-2A24-96EC-949C-A3FA3363BCF3}"/>
          </ac:spMkLst>
        </pc:spChg>
        <pc:spChg chg="add mod">
          <ac:chgData name="POULETT, William (NHS ENGLAND - X26)" userId="b39f1674-fdc3-4c6a-a6a8-0345ce6b8053" providerId="ADAL" clId="{40A9FBD6-8CC4-4782-AAF4-F5DF6A1BD411}" dt="2023-08-02T14:13:31.886" v="8346" actId="20577"/>
          <ac:spMkLst>
            <pc:docMk/>
            <pc:sldMk cId="1497592206" sldId="278"/>
            <ac:spMk id="8" creationId="{24DFA001-FB20-7E48-8BDD-481F707E9CCF}"/>
          </ac:spMkLst>
        </pc:spChg>
        <pc:spChg chg="add mod">
          <ac:chgData name="POULETT, William (NHS ENGLAND - X26)" userId="b39f1674-fdc3-4c6a-a6a8-0345ce6b8053" providerId="ADAL" clId="{40A9FBD6-8CC4-4782-AAF4-F5DF6A1BD411}" dt="2023-08-02T14:15:08.746" v="8475" actId="20577"/>
          <ac:spMkLst>
            <pc:docMk/>
            <pc:sldMk cId="1497592206" sldId="278"/>
            <ac:spMk id="12" creationId="{AE1EA2FA-AA2E-4407-6171-45ABAAA628B0}"/>
          </ac:spMkLst>
        </pc:spChg>
        <pc:spChg chg="add mod">
          <ac:chgData name="POULETT, William (NHS ENGLAND - X26)" userId="b39f1674-fdc3-4c6a-a6a8-0345ce6b8053" providerId="ADAL" clId="{40A9FBD6-8CC4-4782-AAF4-F5DF6A1BD411}" dt="2023-08-02T14:17:15.019" v="8606" actId="164"/>
          <ac:spMkLst>
            <pc:docMk/>
            <pc:sldMk cId="1497592206" sldId="278"/>
            <ac:spMk id="13" creationId="{759B487F-90D2-9B56-E195-8EAA4BB40247}"/>
          </ac:spMkLst>
        </pc:spChg>
        <pc:spChg chg="mod">
          <ac:chgData name="POULETT, William (NHS ENGLAND - X26)" userId="b39f1674-fdc3-4c6a-a6a8-0345ce6b8053" providerId="ADAL" clId="{40A9FBD6-8CC4-4782-AAF4-F5DF6A1BD411}" dt="2023-08-02T14:10:30.521" v="8073" actId="20577"/>
          <ac:spMkLst>
            <pc:docMk/>
            <pc:sldMk cId="1497592206" sldId="278"/>
            <ac:spMk id="17" creationId="{179892DD-7DD2-E9D8-180E-67A72C334AD0}"/>
          </ac:spMkLst>
        </pc:spChg>
        <pc:spChg chg="add mod">
          <ac:chgData name="POULETT, William (NHS ENGLAND - X26)" userId="b39f1674-fdc3-4c6a-a6a8-0345ce6b8053" providerId="ADAL" clId="{40A9FBD6-8CC4-4782-AAF4-F5DF6A1BD411}" dt="2023-08-02T14:16:20.058" v="8592" actId="20577"/>
          <ac:spMkLst>
            <pc:docMk/>
            <pc:sldMk cId="1497592206" sldId="278"/>
            <ac:spMk id="18" creationId="{6F1E6D23-C4CF-1719-A462-A24732A2BDD0}"/>
          </ac:spMkLst>
        </pc:spChg>
        <pc:spChg chg="add mod">
          <ac:chgData name="POULETT, William (NHS ENGLAND - X26)" userId="b39f1674-fdc3-4c6a-a6a8-0345ce6b8053" providerId="ADAL" clId="{40A9FBD6-8CC4-4782-AAF4-F5DF6A1BD411}" dt="2023-08-02T14:15:48.506" v="8497" actId="1076"/>
          <ac:spMkLst>
            <pc:docMk/>
            <pc:sldMk cId="1497592206" sldId="278"/>
            <ac:spMk id="19" creationId="{0D687989-A4C5-8311-C665-94A83FD4F979}"/>
          </ac:spMkLst>
        </pc:spChg>
        <pc:spChg chg="del">
          <ac:chgData name="POULETT, William (NHS ENGLAND - X26)" userId="b39f1674-fdc3-4c6a-a6a8-0345ce6b8053" providerId="ADAL" clId="{40A9FBD6-8CC4-4782-AAF4-F5DF6A1BD411}" dt="2023-08-02T14:10:36.001" v="8076" actId="478"/>
          <ac:spMkLst>
            <pc:docMk/>
            <pc:sldMk cId="1497592206" sldId="278"/>
            <ac:spMk id="27" creationId="{1A5DD1EB-B7DF-E2DF-2BAC-655E91B8E95A}"/>
          </ac:spMkLst>
        </pc:spChg>
        <pc:spChg chg="mod">
          <ac:chgData name="POULETT, William (NHS ENGLAND - X26)" userId="b39f1674-fdc3-4c6a-a6a8-0345ce6b8053" providerId="ADAL" clId="{40A9FBD6-8CC4-4782-AAF4-F5DF6A1BD411}" dt="2023-08-02T14:11:19.742" v="8189" actId="20577"/>
          <ac:spMkLst>
            <pc:docMk/>
            <pc:sldMk cId="1497592206" sldId="278"/>
            <ac:spMk id="33" creationId="{1175B3DD-C894-2BF6-8A08-44D7EA7F040C}"/>
          </ac:spMkLst>
        </pc:spChg>
        <pc:spChg chg="del">
          <ac:chgData name="POULETT, William (NHS ENGLAND - X26)" userId="b39f1674-fdc3-4c6a-a6a8-0345ce6b8053" providerId="ADAL" clId="{40A9FBD6-8CC4-4782-AAF4-F5DF6A1BD411}" dt="2023-08-02T14:10:34.556" v="8075" actId="478"/>
          <ac:spMkLst>
            <pc:docMk/>
            <pc:sldMk cId="1497592206" sldId="278"/>
            <ac:spMk id="34" creationId="{2E9D4741-24DC-30E8-3BE6-4CC1DD5AABC6}"/>
          </ac:spMkLst>
        </pc:spChg>
        <pc:spChg chg="del">
          <ac:chgData name="POULETT, William (NHS ENGLAND - X26)" userId="b39f1674-fdc3-4c6a-a6a8-0345ce6b8053" providerId="ADAL" clId="{40A9FBD6-8CC4-4782-AAF4-F5DF6A1BD411}" dt="2023-08-02T14:10:47.413" v="8085" actId="478"/>
          <ac:spMkLst>
            <pc:docMk/>
            <pc:sldMk cId="1497592206" sldId="278"/>
            <ac:spMk id="35" creationId="{F502D78B-4185-D1A3-96FD-FFACA4A10DA8}"/>
          </ac:spMkLst>
        </pc:spChg>
        <pc:spChg chg="del">
          <ac:chgData name="POULETT, William (NHS ENGLAND - X26)" userId="b39f1674-fdc3-4c6a-a6a8-0345ce6b8053" providerId="ADAL" clId="{40A9FBD6-8CC4-4782-AAF4-F5DF6A1BD411}" dt="2023-08-02T14:10:33.173" v="8074" actId="478"/>
          <ac:spMkLst>
            <pc:docMk/>
            <pc:sldMk cId="1497592206" sldId="278"/>
            <ac:spMk id="36" creationId="{34979A3F-294A-80A9-951F-A2E4B11C2618}"/>
          </ac:spMkLst>
        </pc:spChg>
        <pc:spChg chg="del">
          <ac:chgData name="POULETT, William (NHS ENGLAND - X26)" userId="b39f1674-fdc3-4c6a-a6a8-0345ce6b8053" providerId="ADAL" clId="{40A9FBD6-8CC4-4782-AAF4-F5DF6A1BD411}" dt="2023-08-02T14:10:43.213" v="8083" actId="478"/>
          <ac:spMkLst>
            <pc:docMk/>
            <pc:sldMk cId="1497592206" sldId="278"/>
            <ac:spMk id="39" creationId="{4A7F545C-A3E1-E55A-14CF-94A5C936DBB4}"/>
          </ac:spMkLst>
        </pc:spChg>
        <pc:spChg chg="del">
          <ac:chgData name="POULETT, William (NHS ENGLAND - X26)" userId="b39f1674-fdc3-4c6a-a6a8-0345ce6b8053" providerId="ADAL" clId="{40A9FBD6-8CC4-4782-AAF4-F5DF6A1BD411}" dt="2023-08-02T14:10:38.214" v="8078" actId="478"/>
          <ac:spMkLst>
            <pc:docMk/>
            <pc:sldMk cId="1497592206" sldId="278"/>
            <ac:spMk id="50" creationId="{2210475A-9453-9D13-0E56-5BAAB27B24C0}"/>
          </ac:spMkLst>
        </pc:spChg>
        <pc:spChg chg="del">
          <ac:chgData name="POULETT, William (NHS ENGLAND - X26)" userId="b39f1674-fdc3-4c6a-a6a8-0345ce6b8053" providerId="ADAL" clId="{40A9FBD6-8CC4-4782-AAF4-F5DF6A1BD411}" dt="2023-08-02T14:10:41.981" v="8082" actId="478"/>
          <ac:spMkLst>
            <pc:docMk/>
            <pc:sldMk cId="1497592206" sldId="278"/>
            <ac:spMk id="53" creationId="{DA633A5B-232E-6F34-D278-59AECF52F699}"/>
          </ac:spMkLst>
        </pc:spChg>
        <pc:spChg chg="del">
          <ac:chgData name="POULETT, William (NHS ENGLAND - X26)" userId="b39f1674-fdc3-4c6a-a6a8-0345ce6b8053" providerId="ADAL" clId="{40A9FBD6-8CC4-4782-AAF4-F5DF6A1BD411}" dt="2023-08-02T14:10:41.055" v="8081" actId="478"/>
          <ac:spMkLst>
            <pc:docMk/>
            <pc:sldMk cId="1497592206" sldId="278"/>
            <ac:spMk id="66" creationId="{098BA988-3212-D934-A948-41183D68CC5F}"/>
          </ac:spMkLst>
        </pc:spChg>
        <pc:spChg chg="del">
          <ac:chgData name="POULETT, William (NHS ENGLAND - X26)" userId="b39f1674-fdc3-4c6a-a6a8-0345ce6b8053" providerId="ADAL" clId="{40A9FBD6-8CC4-4782-AAF4-F5DF6A1BD411}" dt="2023-08-02T14:10:39.956" v="8080" actId="478"/>
          <ac:spMkLst>
            <pc:docMk/>
            <pc:sldMk cId="1497592206" sldId="278"/>
            <ac:spMk id="67" creationId="{938FA5D1-0B39-71E7-DAFF-4B6B247F35C3}"/>
          </ac:spMkLst>
        </pc:spChg>
        <pc:grpChg chg="del">
          <ac:chgData name="POULETT, William (NHS ENGLAND - X26)" userId="b39f1674-fdc3-4c6a-a6a8-0345ce6b8053" providerId="ADAL" clId="{40A9FBD6-8CC4-4782-AAF4-F5DF6A1BD411}" dt="2023-08-02T14:12:32.631" v="8194" actId="478"/>
          <ac:grpSpMkLst>
            <pc:docMk/>
            <pc:sldMk cId="1497592206" sldId="278"/>
            <ac:grpSpMk id="5" creationId="{9A1A501C-5133-7594-2419-C3117D1DAA88}"/>
          </ac:grpSpMkLst>
        </pc:grpChg>
        <pc:grpChg chg="add mod">
          <ac:chgData name="POULETT, William (NHS ENGLAND - X26)" userId="b39f1674-fdc3-4c6a-a6a8-0345ce6b8053" providerId="ADAL" clId="{40A9FBD6-8CC4-4782-AAF4-F5DF6A1BD411}" dt="2023-08-02T14:17:15.019" v="8606" actId="164"/>
          <ac:grpSpMkLst>
            <pc:docMk/>
            <pc:sldMk cId="1497592206" sldId="278"/>
            <ac:grpSpMk id="25" creationId="{526846DD-01EC-A745-94C1-4996C2659066}"/>
          </ac:grpSpMkLst>
        </pc:grpChg>
        <pc:cxnChg chg="add mod ord">
          <ac:chgData name="POULETT, William (NHS ENGLAND - X26)" userId="b39f1674-fdc3-4c6a-a6a8-0345ce6b8053" providerId="ADAL" clId="{40A9FBD6-8CC4-4782-AAF4-F5DF6A1BD411}" dt="2023-08-02T14:17:15.019" v="8606" actId="164"/>
          <ac:cxnSpMkLst>
            <pc:docMk/>
            <pc:sldMk cId="1497592206" sldId="278"/>
            <ac:cxnSpMk id="21" creationId="{BAD2FE61-B322-6946-C641-7B5335724F1C}"/>
          </ac:cxnSpMkLst>
        </pc:cxnChg>
        <pc:cxnChg chg="add mod ord">
          <ac:chgData name="POULETT, William (NHS ENGLAND - X26)" userId="b39f1674-fdc3-4c6a-a6a8-0345ce6b8053" providerId="ADAL" clId="{40A9FBD6-8CC4-4782-AAF4-F5DF6A1BD411}" dt="2023-08-02T14:17:15.019" v="8606" actId="164"/>
          <ac:cxnSpMkLst>
            <pc:docMk/>
            <pc:sldMk cId="1497592206" sldId="278"/>
            <ac:cxnSpMk id="22" creationId="{437353C4-D041-66C9-6793-2BD0FC877083}"/>
          </ac:cxnSpMkLst>
        </pc:cxnChg>
      </pc:sldChg>
      <pc:sldChg chg="addSp delSp modSp add mod delAnim modAnim">
        <pc:chgData name="POULETT, William (NHS ENGLAND - X26)" userId="b39f1674-fdc3-4c6a-a6a8-0345ce6b8053" providerId="ADAL" clId="{40A9FBD6-8CC4-4782-AAF4-F5DF6A1BD411}" dt="2023-08-02T15:14:04.276" v="8779"/>
        <pc:sldMkLst>
          <pc:docMk/>
          <pc:sldMk cId="1709842019" sldId="279"/>
        </pc:sldMkLst>
        <pc:spChg chg="add mod">
          <ac:chgData name="POULETT, William (NHS ENGLAND - X26)" userId="b39f1674-fdc3-4c6a-a6a8-0345ce6b8053" providerId="ADAL" clId="{40A9FBD6-8CC4-4782-AAF4-F5DF6A1BD411}" dt="2023-08-02T15:13:50.903" v="8777" actId="693"/>
          <ac:spMkLst>
            <pc:docMk/>
            <pc:sldMk cId="1709842019" sldId="279"/>
            <ac:spMk id="3" creationId="{59BD4C95-8BD9-0798-C0DB-8BE1D885AAE5}"/>
          </ac:spMkLst>
        </pc:spChg>
        <pc:spChg chg="del">
          <ac:chgData name="POULETT, William (NHS ENGLAND - X26)" userId="b39f1674-fdc3-4c6a-a6a8-0345ce6b8053" providerId="ADAL" clId="{40A9FBD6-8CC4-4782-AAF4-F5DF6A1BD411}" dt="2023-08-02T15:08:46.985" v="8714" actId="478"/>
          <ac:spMkLst>
            <pc:docMk/>
            <pc:sldMk cId="1709842019" sldId="279"/>
            <ac:spMk id="34" creationId="{2E9D4741-24DC-30E8-3BE6-4CC1DD5AABC6}"/>
          </ac:spMkLst>
        </pc:spChg>
        <pc:spChg chg="del">
          <ac:chgData name="POULETT, William (NHS ENGLAND - X26)" userId="b39f1674-fdc3-4c6a-a6a8-0345ce6b8053" providerId="ADAL" clId="{40A9FBD6-8CC4-4782-AAF4-F5DF6A1BD411}" dt="2023-08-02T15:06:34.433" v="8702" actId="478"/>
          <ac:spMkLst>
            <pc:docMk/>
            <pc:sldMk cId="1709842019" sldId="279"/>
            <ac:spMk id="35" creationId="{F502D78B-4185-D1A3-96FD-FFACA4A10DA8}"/>
          </ac:spMkLst>
        </pc:spChg>
        <pc:spChg chg="del">
          <ac:chgData name="POULETT, William (NHS ENGLAND - X26)" userId="b39f1674-fdc3-4c6a-a6a8-0345ce6b8053" providerId="ADAL" clId="{40A9FBD6-8CC4-4782-AAF4-F5DF6A1BD411}" dt="2023-08-02T15:08:45.596" v="8713" actId="478"/>
          <ac:spMkLst>
            <pc:docMk/>
            <pc:sldMk cId="1709842019" sldId="279"/>
            <ac:spMk id="36" creationId="{34979A3F-294A-80A9-951F-A2E4B11C2618}"/>
          </ac:spMkLst>
        </pc:spChg>
        <pc:spChg chg="mod">
          <ac:chgData name="POULETT, William (NHS ENGLAND - X26)" userId="b39f1674-fdc3-4c6a-a6a8-0345ce6b8053" providerId="ADAL" clId="{40A9FBD6-8CC4-4782-AAF4-F5DF6A1BD411}" dt="2023-08-02T15:13:16.254" v="8769" actId="1076"/>
          <ac:spMkLst>
            <pc:docMk/>
            <pc:sldMk cId="1709842019" sldId="279"/>
            <ac:spMk id="128" creationId="{D0BDEFA0-E021-4EED-B67C-9533BAB78B3E}"/>
          </ac:spMkLst>
        </pc:spChg>
        <pc:grpChg chg="mod">
          <ac:chgData name="POULETT, William (NHS ENGLAND - X26)" userId="b39f1674-fdc3-4c6a-a6a8-0345ce6b8053" providerId="ADAL" clId="{40A9FBD6-8CC4-4782-AAF4-F5DF6A1BD411}" dt="2023-08-02T15:11:57.074" v="8729" actId="164"/>
          <ac:grpSpMkLst>
            <pc:docMk/>
            <pc:sldMk cId="1709842019" sldId="279"/>
            <ac:grpSpMk id="5" creationId="{9A1A501C-5133-7594-2419-C3117D1DAA88}"/>
          </ac:grpSpMkLst>
        </pc:grpChg>
        <pc:grpChg chg="add mod">
          <ac:chgData name="POULETT, William (NHS ENGLAND - X26)" userId="b39f1674-fdc3-4c6a-a6a8-0345ce6b8053" providerId="ADAL" clId="{40A9FBD6-8CC4-4782-AAF4-F5DF6A1BD411}" dt="2023-08-02T15:12:04.887" v="8732" actId="164"/>
          <ac:grpSpMkLst>
            <pc:docMk/>
            <pc:sldMk cId="1709842019" sldId="279"/>
            <ac:grpSpMk id="22" creationId="{BD54E363-E2AB-AA6A-BDE2-19CEBC485234}"/>
          </ac:grpSpMkLst>
        </pc:grpChg>
        <pc:grpChg chg="add mod">
          <ac:chgData name="POULETT, William (NHS ENGLAND - X26)" userId="b39f1674-fdc3-4c6a-a6a8-0345ce6b8053" providerId="ADAL" clId="{40A9FBD6-8CC4-4782-AAF4-F5DF6A1BD411}" dt="2023-08-02T15:12:13.903" v="8734" actId="164"/>
          <ac:grpSpMkLst>
            <pc:docMk/>
            <pc:sldMk cId="1709842019" sldId="279"/>
            <ac:grpSpMk id="23" creationId="{795855FF-2E5C-2A94-E6AB-B7232612EE20}"/>
          </ac:grpSpMkLst>
        </pc:grpChg>
        <pc:grpChg chg="add mod ord">
          <ac:chgData name="POULETT, William (NHS ENGLAND - X26)" userId="b39f1674-fdc3-4c6a-a6a8-0345ce6b8053" providerId="ADAL" clId="{40A9FBD6-8CC4-4782-AAF4-F5DF6A1BD411}" dt="2023-08-02T15:12:33.587" v="8757" actId="1076"/>
          <ac:grpSpMkLst>
            <pc:docMk/>
            <pc:sldMk cId="1709842019" sldId="279"/>
            <ac:grpSpMk id="24" creationId="{11EE54C4-C840-E107-31C2-7C064A51F32D}"/>
          </ac:grpSpMkLst>
        </pc:grpChg>
        <pc:cxnChg chg="mod">
          <ac:chgData name="POULETT, William (NHS ENGLAND - X26)" userId="b39f1674-fdc3-4c6a-a6a8-0345ce6b8053" providerId="ADAL" clId="{40A9FBD6-8CC4-4782-AAF4-F5DF6A1BD411}" dt="2023-08-02T15:12:37.948" v="8759" actId="14100"/>
          <ac:cxnSpMkLst>
            <pc:docMk/>
            <pc:sldMk cId="1709842019" sldId="279"/>
            <ac:cxnSpMk id="6" creationId="{5A9FE832-9937-A8C2-703B-289020A54861}"/>
          </ac:cxnSpMkLst>
        </pc:cxnChg>
        <pc:cxnChg chg="add mod">
          <ac:chgData name="POULETT, William (NHS ENGLAND - X26)" userId="b39f1674-fdc3-4c6a-a6a8-0345ce6b8053" providerId="ADAL" clId="{40A9FBD6-8CC4-4782-AAF4-F5DF6A1BD411}" dt="2023-08-02T15:12:45.932" v="8761" actId="1076"/>
          <ac:cxnSpMkLst>
            <pc:docMk/>
            <pc:sldMk cId="1709842019" sldId="279"/>
            <ac:cxnSpMk id="7" creationId="{88741BA8-788E-70F5-168E-8C74E190EFF6}"/>
          </ac:cxnSpMkLst>
        </pc:cxnChg>
        <pc:cxnChg chg="mod">
          <ac:chgData name="POULETT, William (NHS ENGLAND - X26)" userId="b39f1674-fdc3-4c6a-a6a8-0345ce6b8053" providerId="ADAL" clId="{40A9FBD6-8CC4-4782-AAF4-F5DF6A1BD411}" dt="2023-08-02T15:12:42.926" v="8760" actId="1076"/>
          <ac:cxnSpMkLst>
            <pc:docMk/>
            <pc:sldMk cId="1709842019" sldId="279"/>
            <ac:cxnSpMk id="9" creationId="{B2036F4B-BD42-9549-C369-1286C1A033DD}"/>
          </ac:cxnSpMkLst>
        </pc:cxnChg>
        <pc:cxnChg chg="add mod">
          <ac:chgData name="POULETT, William (NHS ENGLAND - X26)" userId="b39f1674-fdc3-4c6a-a6a8-0345ce6b8053" providerId="ADAL" clId="{40A9FBD6-8CC4-4782-AAF4-F5DF6A1BD411}" dt="2023-08-02T15:12:04.887" v="8732" actId="164"/>
          <ac:cxnSpMkLst>
            <pc:docMk/>
            <pc:sldMk cId="1709842019" sldId="279"/>
            <ac:cxnSpMk id="12" creationId="{BEAAF1DF-4A19-C6A0-AF5A-925EC6A2DAB3}"/>
          </ac:cxnSpMkLst>
        </pc:cxnChg>
        <pc:cxnChg chg="add del">
          <ac:chgData name="POULETT, William (NHS ENGLAND - X26)" userId="b39f1674-fdc3-4c6a-a6a8-0345ce6b8053" providerId="ADAL" clId="{40A9FBD6-8CC4-4782-AAF4-F5DF6A1BD411}" dt="2023-08-02T15:13:15.339" v="8768" actId="478"/>
          <ac:cxnSpMkLst>
            <pc:docMk/>
            <pc:sldMk cId="1709842019" sldId="279"/>
            <ac:cxnSpMk id="14" creationId="{C4DD9647-B4C4-C541-2761-06D49C3E92C1}"/>
          </ac:cxnSpMkLst>
        </pc:cxnChg>
        <pc:cxnChg chg="mod">
          <ac:chgData name="POULETT, William (NHS ENGLAND - X26)" userId="b39f1674-fdc3-4c6a-a6a8-0345ce6b8053" providerId="ADAL" clId="{40A9FBD6-8CC4-4782-AAF4-F5DF6A1BD411}" dt="2023-08-02T15:11:20.457" v="8728" actId="1076"/>
          <ac:cxnSpMkLst>
            <pc:docMk/>
            <pc:sldMk cId="1709842019" sldId="279"/>
            <ac:cxnSpMk id="15" creationId="{5F9B5027-5FC2-77B4-63ED-CD2947997B5E}"/>
          </ac:cxnSpMkLst>
        </pc:cxnChg>
        <pc:cxnChg chg="add mod">
          <ac:chgData name="POULETT, William (NHS ENGLAND - X26)" userId="b39f1674-fdc3-4c6a-a6a8-0345ce6b8053" providerId="ADAL" clId="{40A9FBD6-8CC4-4782-AAF4-F5DF6A1BD411}" dt="2023-08-02T15:12:13.903" v="8734" actId="164"/>
          <ac:cxnSpMkLst>
            <pc:docMk/>
            <pc:sldMk cId="1709842019" sldId="279"/>
            <ac:cxnSpMk id="19" creationId="{0A9D5DC6-22F4-F488-A9FB-9DC65B53836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B116F-3583-4865-B151-020D76A81AF7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4B3D-30B1-4624-B30E-C6C3EFAB91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06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too much on the slide, split up. </a:t>
            </a:r>
          </a:p>
          <a:p>
            <a:r>
              <a:rPr lang="en-GB" dirty="0"/>
              <a:t>What is a machine learning algorithm? Maybe mention that on the slide before. What are the problems we are trying to solve?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2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too much on the slide, split up. </a:t>
            </a:r>
          </a:p>
          <a:p>
            <a:r>
              <a:rPr lang="en-GB" dirty="0"/>
              <a:t>What is a machine learning algorithm? Maybe mention that on the slide before. What are the problems we are trying to solve?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16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circles, make a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18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Triangles are new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61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too much on the slide, split up. </a:t>
            </a:r>
          </a:p>
          <a:p>
            <a:r>
              <a:rPr lang="en-GB" dirty="0"/>
              <a:t>What is a machine learning algorithm? Maybe mention that on the slide before. What are the problems we are trying to solve?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4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Rewarded by making good guesses. Pattern’s start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01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Difference between classification and regression, line to fit vs line to separate,</a:t>
            </a:r>
          </a:p>
          <a:p>
            <a:r>
              <a:rPr lang="en-GB" dirty="0"/>
              <a:t>Possibly look at overfitting in this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B4B3D-30B1-4624-B30E-C6C3EFAB91B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5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14BC-782D-2F1C-AC9D-EA42CE00B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245F-10D3-0693-C912-321499D74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BB852-AFC7-268C-FC1F-8F475A8E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1D5C4-C861-32A1-2C18-12E59F1C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B284-4D61-6E68-D9DB-63CB870E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19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DDB1-2CC3-F999-0332-ABF1C40B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6CF38-6939-CC43-95A8-5D2142BED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3309-A143-E487-8E04-100B3646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19BE-B9A5-819C-EE1D-847AF356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1A7C5-CF27-9701-CB23-F3B597DF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18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4F9CF-E000-E4E3-6FD7-1C7ACEE23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01033-E661-4B1D-D54F-717F1118B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152B6-ACB7-CC0A-7C88-EDA2464C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8661-431C-65BC-61E5-80CA7CD7E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C2D55-A761-A145-05C6-5CF4BD01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6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586F-BFF0-5C0A-D9B9-82E94842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65234-7842-A813-904C-89E60DB5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CC70-FABB-03AA-FC7C-CEE6F650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00C52-5676-5E7B-CAA9-E11DCBA5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673BD-7AD8-591E-53DA-C771ABC5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3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6A24-139F-16D3-2425-A86A892A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4E991-98A6-1184-3693-B5736C9A0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61BBC-0C7D-B0C5-9CDE-1CC9972C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AB561-D3E6-73DD-AAF7-3395E202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163F4-2055-346E-10E5-76CAA0B2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5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BF25-9781-92DA-8401-037AD9A3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2161-255D-2BC3-2036-FCA3294CE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D7C99-BB14-5FB0-6BE5-1474D6B1E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30B71-A629-B77A-F4CE-923A6A18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1E72F-50E2-2CDC-EF8E-1400EA66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C3C04-39D4-9CFD-680C-4F0BF82E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98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B1D2-D076-823D-15AC-A452EAB2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BADAA-D713-6A36-3972-AA0122B9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9E5C2-C65C-EFCB-D3A3-CB184F382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3DDFF-5B46-7CBF-7CC5-71DD0B6BB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B858F-A66F-7022-A1DC-10F85AF82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8F399F-B5F1-84DB-7514-4CC89D5B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F4B66-5EEB-7E8D-3912-A27016EA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340D4-341B-6D6D-CB18-01E2BE0B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64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B023-703C-81F1-2015-A1F3A5E6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0DA45-6B32-0CBB-FB6D-CB080EC3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B3411-8CE2-B696-153F-9E8C9AC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6D22C-EB98-6F0C-9821-D5C34A1A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29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D3457-9904-1758-6E8D-D8E69542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31D51-9983-3A0B-2D81-41ED2425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85951-C207-FE45-355D-E8623103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65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5E4F-1494-FF4E-C00A-4C9D59EC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337E-977E-03C5-F025-BFA8BF5E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696B0-D059-2AEB-F767-04701587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F8B0F-7FA9-A6B0-E134-2F39C559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DBBDE-C718-7ECD-F299-36B6C400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EEF3-F555-5196-0428-53EAFC1D9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249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0745-B109-6ABF-9182-3D4BDD989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03879-47F0-EFAA-9EDD-9526CF5091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35C87-65C8-E702-7564-737478391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01BE-0076-A284-1819-174149DA7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DE0C6-F9C3-BD9F-A25E-D9F3898D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C0C04-9921-CDCD-C610-7B46E14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9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E90769-8A6F-9E18-5F33-A8FFE257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DEDEA-2C8B-CE1B-F0BD-A7D9F880D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A7055-B46F-1BAD-17A0-D690BA4D6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B1AB1-89B2-4797-9024-36C073BB3858}" type="datetimeFigureOut">
              <a:rPr lang="en-GB" smtClean="0"/>
              <a:t>03/08/2023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2F9B-9428-AD5A-0DCB-809BE6FD0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7BF6-8391-4378-069E-372433F91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23DBB-C930-4FE8-AA1F-C7A79C036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8376-8360-C975-5B5B-76C247C913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3FA29-9D9B-8F08-45F6-6D317DA4B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1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71FE-DBE5-3DD4-E87F-F8A82DCC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136176"/>
            <a:ext cx="10515600" cy="1325563"/>
          </a:xfrm>
        </p:spPr>
        <p:txBody>
          <a:bodyPr/>
          <a:lstStyle/>
          <a:p>
            <a:r>
              <a:rPr lang="en-GB" b="1" dirty="0"/>
              <a:t>How do we know what a ‘good guess’ is?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1A3665D5-7EEF-32FB-0AEA-250EF04AA6A9}"/>
              </a:ext>
            </a:extLst>
          </p:cNvPr>
          <p:cNvSpPr txBox="1"/>
          <p:nvPr/>
        </p:nvSpPr>
        <p:spPr>
          <a:xfrm>
            <a:off x="5026166" y="3811060"/>
            <a:ext cx="6557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loss function </a:t>
            </a:r>
            <a:r>
              <a:rPr lang="en-GB" dirty="0"/>
              <a:t>simply measures the difference between predicted values and actual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C903D-7558-44FA-F555-D5BC5A9E5E05}"/>
              </a:ext>
            </a:extLst>
          </p:cNvPr>
          <p:cNvSpPr txBox="1"/>
          <p:nvPr/>
        </p:nvSpPr>
        <p:spPr>
          <a:xfrm>
            <a:off x="4997325" y="1334090"/>
            <a:ext cx="65570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are going to go through the training steps of a particular type of regression model, using our rainfall and altitude dataset.</a:t>
            </a:r>
          </a:p>
          <a:p>
            <a:endParaRPr lang="en-GB" b="1" dirty="0"/>
          </a:p>
          <a:p>
            <a:r>
              <a:rPr lang="en-GB" dirty="0"/>
              <a:t>This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33CAF-2FFC-80BC-9D48-0FB616C7E5AA}"/>
              </a:ext>
            </a:extLst>
          </p:cNvPr>
          <p:cNvSpPr txBox="1"/>
          <p:nvPr/>
        </p:nvSpPr>
        <p:spPr>
          <a:xfrm>
            <a:off x="5108162" y="2474987"/>
            <a:ext cx="615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Makes a guess to fit the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937D0-7742-B032-0C9C-87B16E73B6C1}"/>
              </a:ext>
            </a:extLst>
          </p:cNvPr>
          <p:cNvSpPr txBox="1"/>
          <p:nvPr/>
        </p:nvSpPr>
        <p:spPr>
          <a:xfrm>
            <a:off x="5115089" y="2782951"/>
            <a:ext cx="615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a </a:t>
            </a:r>
            <a:r>
              <a:rPr lang="en-GB" b="1" dirty="0"/>
              <a:t>loss function</a:t>
            </a:r>
            <a:r>
              <a:rPr lang="en-GB" dirty="0"/>
              <a:t> to see how good its guess 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861B8-9D8B-B296-61AF-C4BC8F3216BC}"/>
              </a:ext>
            </a:extLst>
          </p:cNvPr>
          <p:cNvSpPr txBox="1"/>
          <p:nvPr/>
        </p:nvSpPr>
        <p:spPr>
          <a:xfrm>
            <a:off x="5123403" y="3091664"/>
            <a:ext cx="615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Makes a better guess.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D36A4-031B-4DBB-E4EC-8D4871C2B96C}"/>
              </a:ext>
            </a:extLst>
          </p:cNvPr>
          <p:cNvSpPr txBox="1"/>
          <p:nvPr/>
        </p:nvSpPr>
        <p:spPr>
          <a:xfrm>
            <a:off x="5131717" y="3395374"/>
            <a:ext cx="615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Repeats.</a:t>
            </a:r>
          </a:p>
        </p:txBody>
      </p:sp>
    </p:spTree>
    <p:extLst>
      <p:ext uri="{BB962C8B-B14F-4D97-AF65-F5344CB8AC3E}">
        <p14:creationId xmlns:p14="http://schemas.microsoft.com/office/powerpoint/2010/main" val="308130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5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71FE-DBE5-3DD4-E87F-F8A82DCC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158579"/>
            <a:ext cx="10515600" cy="1325563"/>
          </a:xfrm>
        </p:spPr>
        <p:txBody>
          <a:bodyPr/>
          <a:lstStyle/>
          <a:p>
            <a:r>
              <a:rPr lang="en-GB" b="1" dirty="0"/>
              <a:t>First, what is a loss function?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1A3665D5-7EEF-32FB-0AEA-250EF04AA6A9}"/>
              </a:ext>
            </a:extLst>
          </p:cNvPr>
          <p:cNvSpPr txBox="1"/>
          <p:nvPr/>
        </p:nvSpPr>
        <p:spPr>
          <a:xfrm>
            <a:off x="4942944" y="1365770"/>
            <a:ext cx="6557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simple loss function could be to work out the difference in the number of points above and below the dashed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closer the difference to 0, the better the prediction likely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349A8E6-31D2-7B32-34D2-1D2767A7CADB}"/>
              </a:ext>
            </a:extLst>
          </p:cNvPr>
          <p:cNvCxnSpPr/>
          <p:nvPr/>
        </p:nvCxnSpPr>
        <p:spPr>
          <a:xfrm flipV="1">
            <a:off x="990600" y="2983349"/>
            <a:ext cx="3387969" cy="1881728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3482A6-2321-6674-0153-DD946B7BC616}"/>
              </a:ext>
            </a:extLst>
          </p:cNvPr>
          <p:cNvSpPr txBox="1"/>
          <p:nvPr/>
        </p:nvSpPr>
        <p:spPr>
          <a:xfrm>
            <a:off x="4930703" y="2717610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Currently, there are 7 points above the line and 4 below, resulting in a difference of 3.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E5D028-F814-E2E1-3021-F9AFD0A911A1}"/>
              </a:ext>
            </a:extLst>
          </p:cNvPr>
          <p:cNvCxnSpPr>
            <a:cxnSpLocks/>
          </p:cNvCxnSpPr>
          <p:nvPr/>
        </p:nvCxnSpPr>
        <p:spPr>
          <a:xfrm flipV="1">
            <a:off x="977659" y="3152283"/>
            <a:ext cx="3497785" cy="1337728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DDCE8A-6090-7DE0-1B8D-63F97E11B1D2}"/>
              </a:ext>
            </a:extLst>
          </p:cNvPr>
          <p:cNvSpPr txBox="1"/>
          <p:nvPr/>
        </p:nvSpPr>
        <p:spPr>
          <a:xfrm>
            <a:off x="4930703" y="3479704"/>
            <a:ext cx="655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If we change the angle of the line, we get 6 points above, and 5 points below, this gives a difference of 1 -  a much better prediction!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71E1C-BF07-8C36-E000-645A3A3C1D8C}"/>
              </a:ext>
            </a:extLst>
          </p:cNvPr>
          <p:cNvCxnSpPr>
            <a:cxnSpLocks/>
          </p:cNvCxnSpPr>
          <p:nvPr/>
        </p:nvCxnSpPr>
        <p:spPr>
          <a:xfrm>
            <a:off x="1065899" y="3479254"/>
            <a:ext cx="3312670" cy="822587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50D710-7238-0E32-05C3-52D10A16860D}"/>
              </a:ext>
            </a:extLst>
          </p:cNvPr>
          <p:cNvSpPr txBox="1"/>
          <p:nvPr/>
        </p:nvSpPr>
        <p:spPr>
          <a:xfrm>
            <a:off x="4930702" y="4420619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However, this is not a good loss function! Here, we can see the prediction is clearly very wrong, but the difference is still 1!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DFB95-A11A-559C-27F2-0F624B7CB302}"/>
              </a:ext>
            </a:extLst>
          </p:cNvPr>
          <p:cNvSpPr txBox="1"/>
          <p:nvPr/>
        </p:nvSpPr>
        <p:spPr>
          <a:xfrm>
            <a:off x="4942944" y="5118599"/>
            <a:ext cx="655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better loss function is the </a:t>
            </a:r>
            <a:r>
              <a:rPr lang="en-GB" b="1" dirty="0"/>
              <a:t>squared error </a:t>
            </a:r>
            <a:r>
              <a:rPr lang="en-GB" dirty="0"/>
              <a:t>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71C50-C79D-55B9-3706-EB506750F2C7}"/>
              </a:ext>
            </a:extLst>
          </p:cNvPr>
          <p:cNvSpPr txBox="1"/>
          <p:nvPr/>
        </p:nvSpPr>
        <p:spPr>
          <a:xfrm>
            <a:off x="4930702" y="5574792"/>
            <a:ext cx="61202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takes the </a:t>
            </a:r>
            <a:r>
              <a:rPr lang="en-GB" b="1" dirty="0"/>
              <a:t>difference</a:t>
            </a:r>
            <a:r>
              <a:rPr lang="en-GB" dirty="0"/>
              <a:t> between each point and it’s predicted value, </a:t>
            </a:r>
            <a:r>
              <a:rPr lang="en-GB" b="1" dirty="0"/>
              <a:t>squares</a:t>
            </a:r>
            <a:r>
              <a:rPr lang="en-GB" dirty="0"/>
              <a:t> the value, and </a:t>
            </a:r>
            <a:r>
              <a:rPr lang="en-GB" b="1" dirty="0"/>
              <a:t>adds</a:t>
            </a:r>
            <a:r>
              <a:rPr lang="en-GB" dirty="0"/>
              <a:t> all the squared values together.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E9DF52-E847-C355-EF92-941A0E7B84F2}"/>
              </a:ext>
            </a:extLst>
          </p:cNvPr>
          <p:cNvGrpSpPr/>
          <p:nvPr/>
        </p:nvGrpSpPr>
        <p:grpSpPr>
          <a:xfrm>
            <a:off x="1122329" y="3096582"/>
            <a:ext cx="2875400" cy="1963411"/>
            <a:chOff x="1119477" y="3091664"/>
            <a:chExt cx="2875400" cy="196341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AB2687-EF4B-8044-8AAB-5ACEFE18C74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4" y="3112214"/>
              <a:ext cx="0" cy="89121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40093A-6259-4A78-318B-2286BF3FFA23}"/>
                </a:ext>
              </a:extLst>
            </p:cNvPr>
            <p:cNvCxnSpPr>
              <a:cxnSpLocks/>
            </p:cNvCxnSpPr>
            <p:nvPr/>
          </p:nvCxnSpPr>
          <p:spPr>
            <a:xfrm>
              <a:off x="1506623" y="4581800"/>
              <a:ext cx="2493" cy="1263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710FC7A-6506-01B8-1F03-1B46004F66BD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53" y="3522662"/>
              <a:ext cx="0" cy="4923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FAF8778-07A9-8203-5DA9-649BC026F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47" y="4241568"/>
              <a:ext cx="11363" cy="9778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B306AB-CEB5-EC6B-AD8F-B00CB4432F6F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95" y="3924213"/>
              <a:ext cx="0" cy="40261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04684A-9BD8-EC72-ACFC-8A3F5FDCFAFC}"/>
                </a:ext>
              </a:extLst>
            </p:cNvPr>
            <p:cNvCxnSpPr>
              <a:cxnSpLocks/>
            </p:cNvCxnSpPr>
            <p:nvPr/>
          </p:nvCxnSpPr>
          <p:spPr>
            <a:xfrm>
              <a:off x="1675088" y="4262529"/>
              <a:ext cx="0" cy="2215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91C345-22EE-ED44-1A66-FB1C6E772A98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77" y="4786823"/>
              <a:ext cx="8783" cy="26825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A5278-679E-4350-F0C1-4D3BFC7DBC4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803" y="3318501"/>
              <a:ext cx="0" cy="320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FE3399-7E9D-8606-553B-C13ED1FBC3FC}"/>
                </a:ext>
              </a:extLst>
            </p:cNvPr>
            <p:cNvCxnSpPr>
              <a:cxnSpLocks/>
            </p:cNvCxnSpPr>
            <p:nvPr/>
          </p:nvCxnSpPr>
          <p:spPr>
            <a:xfrm>
              <a:off x="3600199" y="3277704"/>
              <a:ext cx="1473" cy="13931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FE78EB-7154-0FED-3132-9FE792B9C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17224" y="3249652"/>
              <a:ext cx="11792" cy="26113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51C11C-0290-4CFE-992F-3B7C504129FE}"/>
                </a:ext>
              </a:extLst>
            </p:cNvPr>
            <p:cNvCxnSpPr>
              <a:cxnSpLocks/>
            </p:cNvCxnSpPr>
            <p:nvPr/>
          </p:nvCxnSpPr>
          <p:spPr>
            <a:xfrm>
              <a:off x="3994877" y="3091664"/>
              <a:ext cx="0" cy="10287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78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61F1E15-85DB-E313-C65D-6E163D2BE23E}"/>
              </a:ext>
            </a:extLst>
          </p:cNvPr>
          <p:cNvGrpSpPr/>
          <p:nvPr/>
        </p:nvGrpSpPr>
        <p:grpSpPr>
          <a:xfrm>
            <a:off x="1131112" y="3096582"/>
            <a:ext cx="2890187" cy="1963411"/>
            <a:chOff x="1128260" y="3091664"/>
            <a:chExt cx="2890187" cy="19634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FD64F3-5D6A-11B5-0ADA-E71D8D0A3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4" y="3112214"/>
              <a:ext cx="0" cy="69392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5C890B-BE60-F090-8AA9-C57AC5A17C25}"/>
                </a:ext>
              </a:extLst>
            </p:cNvPr>
            <p:cNvCxnSpPr>
              <a:cxnSpLocks/>
            </p:cNvCxnSpPr>
            <p:nvPr/>
          </p:nvCxnSpPr>
          <p:spPr>
            <a:xfrm>
              <a:off x="1491687" y="3622564"/>
              <a:ext cx="0" cy="10738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193F65-F38D-F391-26AB-DF479486ED01}"/>
                </a:ext>
              </a:extLst>
            </p:cNvPr>
            <p:cNvCxnSpPr>
              <a:cxnSpLocks/>
            </p:cNvCxnSpPr>
            <p:nvPr/>
          </p:nvCxnSpPr>
          <p:spPr>
            <a:xfrm>
              <a:off x="2420890" y="3522662"/>
              <a:ext cx="0" cy="2834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E4732-39BE-7FD8-C46B-15D24A4AF41D}"/>
                </a:ext>
              </a:extLst>
            </p:cNvPr>
            <p:cNvCxnSpPr>
              <a:cxnSpLocks/>
            </p:cNvCxnSpPr>
            <p:nvPr/>
          </p:nvCxnSpPr>
          <p:spPr>
            <a:xfrm>
              <a:off x="2116947" y="3729403"/>
              <a:ext cx="0" cy="60995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239462-D12C-C0CE-8DFB-C26BBB7109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7343" y="3729403"/>
              <a:ext cx="2852" cy="19481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0A0873-BBE2-6319-ED04-E37501572E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2710" y="3629301"/>
              <a:ext cx="2852" cy="62370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F863D-941C-DD85-6A72-A8C0BF3A7537}"/>
                </a:ext>
              </a:extLst>
            </p:cNvPr>
            <p:cNvCxnSpPr>
              <a:cxnSpLocks/>
            </p:cNvCxnSpPr>
            <p:nvPr/>
          </p:nvCxnSpPr>
          <p:spPr>
            <a:xfrm>
              <a:off x="1128260" y="3542446"/>
              <a:ext cx="0" cy="15126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0C6354-E8EF-F172-2116-D6B30664108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803" y="3318501"/>
              <a:ext cx="16408" cy="67231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323F82B-CA97-3CD4-6FB6-1DA846AE9836}"/>
                </a:ext>
              </a:extLst>
            </p:cNvPr>
            <p:cNvCxnSpPr>
              <a:cxnSpLocks/>
            </p:cNvCxnSpPr>
            <p:nvPr/>
          </p:nvCxnSpPr>
          <p:spPr>
            <a:xfrm>
              <a:off x="3600199" y="3277704"/>
              <a:ext cx="31224" cy="82733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98DFF9-D123-CEA3-036F-5559F5577C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9964" y="3510787"/>
              <a:ext cx="13681" cy="6767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6220B6C-2CEE-B81C-11FD-FBEFE6911F93}"/>
                </a:ext>
              </a:extLst>
            </p:cNvPr>
            <p:cNvCxnSpPr>
              <a:cxnSpLocks/>
            </p:cNvCxnSpPr>
            <p:nvPr/>
          </p:nvCxnSpPr>
          <p:spPr>
            <a:xfrm>
              <a:off x="3994877" y="3091664"/>
              <a:ext cx="23570" cy="109590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75B3DD-C894-2BF6-8A08-44D7EA7F040C}"/>
              </a:ext>
            </a:extLst>
          </p:cNvPr>
          <p:cNvSpPr txBox="1"/>
          <p:nvPr/>
        </p:nvSpPr>
        <p:spPr>
          <a:xfrm>
            <a:off x="4993498" y="146173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1.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79892DD-7DD2-E9D8-180E-67A72C334AD0}"/>
              </a:ext>
            </a:extLst>
          </p:cNvPr>
          <p:cNvSpPr txBox="1">
            <a:spLocks/>
          </p:cNvSpPr>
          <p:nvPr/>
        </p:nvSpPr>
        <p:spPr>
          <a:xfrm>
            <a:off x="124691" y="136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Lets train our model!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0CF93B-538F-10F4-23DD-73AC78BB740D}"/>
              </a:ext>
            </a:extLst>
          </p:cNvPr>
          <p:cNvCxnSpPr>
            <a:cxnSpLocks/>
          </p:cNvCxnSpPr>
          <p:nvPr/>
        </p:nvCxnSpPr>
        <p:spPr>
          <a:xfrm>
            <a:off x="1065899" y="3479254"/>
            <a:ext cx="3312670" cy="822587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7F545C-A3E1-E55A-14CF-94A5C936DBB4}"/>
              </a:ext>
            </a:extLst>
          </p:cNvPr>
          <p:cNvSpPr txBox="1"/>
          <p:nvPr/>
        </p:nvSpPr>
        <p:spPr>
          <a:xfrm>
            <a:off x="4993497" y="180415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draw in the residuals.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633A5B-232E-6F34-D278-59AECF52F699}"/>
              </a:ext>
            </a:extLst>
          </p:cNvPr>
          <p:cNvSpPr txBox="1"/>
          <p:nvPr/>
        </p:nvSpPr>
        <p:spPr>
          <a:xfrm>
            <a:off x="4993497" y="212626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the values.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B7FD0CA-155A-5B26-7978-9C6A42E39B51}"/>
              </a:ext>
            </a:extLst>
          </p:cNvPr>
          <p:cNvGrpSpPr/>
          <p:nvPr/>
        </p:nvGrpSpPr>
        <p:grpSpPr>
          <a:xfrm>
            <a:off x="1080949" y="3112742"/>
            <a:ext cx="3355225" cy="1677421"/>
            <a:chOff x="1080949" y="3112742"/>
            <a:chExt cx="3355225" cy="16774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22FB511-B135-823C-8DFD-4FC8CE22BBB7}"/>
                </a:ext>
              </a:extLst>
            </p:cNvPr>
            <p:cNvSpPr txBox="1"/>
            <p:nvPr/>
          </p:nvSpPr>
          <p:spPr>
            <a:xfrm>
              <a:off x="1080949" y="4084111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19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7A2F6E-424B-526A-9FC3-BDF885CD0D7C}"/>
                </a:ext>
              </a:extLst>
            </p:cNvPr>
            <p:cNvSpPr txBox="1"/>
            <p:nvPr/>
          </p:nvSpPr>
          <p:spPr>
            <a:xfrm>
              <a:off x="1458100" y="4420831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384F86-0529-0C5D-FAF9-382A353B532F}"/>
                </a:ext>
              </a:extLst>
            </p:cNvPr>
            <p:cNvSpPr txBox="1"/>
            <p:nvPr/>
          </p:nvSpPr>
          <p:spPr>
            <a:xfrm rot="10800000" flipV="1">
              <a:off x="1661878" y="3956953"/>
              <a:ext cx="340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617335D-9DF6-D050-32B4-59CFDE451E08}"/>
                </a:ext>
              </a:extLst>
            </p:cNvPr>
            <p:cNvSpPr txBox="1"/>
            <p:nvPr/>
          </p:nvSpPr>
          <p:spPr>
            <a:xfrm>
              <a:off x="1732696" y="3665957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34DD3A-2458-43E5-8209-2C91E3E2B587}"/>
                </a:ext>
              </a:extLst>
            </p:cNvPr>
            <p:cNvSpPr txBox="1"/>
            <p:nvPr/>
          </p:nvSpPr>
          <p:spPr>
            <a:xfrm>
              <a:off x="2068511" y="3897626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B329AB4-C400-9D45-46F2-C91436C04F62}"/>
                </a:ext>
              </a:extLst>
            </p:cNvPr>
            <p:cNvSpPr txBox="1"/>
            <p:nvPr/>
          </p:nvSpPr>
          <p:spPr>
            <a:xfrm>
              <a:off x="2159943" y="3474912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072AB01-1FBB-351C-EFD7-A6CF649E1906}"/>
                </a:ext>
              </a:extLst>
            </p:cNvPr>
            <p:cNvSpPr txBox="1"/>
            <p:nvPr/>
          </p:nvSpPr>
          <p:spPr>
            <a:xfrm>
              <a:off x="2531354" y="3244334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2FADBF-3867-1E76-12ED-DE45F5C44445}"/>
                </a:ext>
              </a:extLst>
            </p:cNvPr>
            <p:cNvSpPr txBox="1"/>
            <p:nvPr/>
          </p:nvSpPr>
          <p:spPr>
            <a:xfrm>
              <a:off x="2930520" y="3551174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6BA0EE-E9A8-BC49-41AF-554423CDD3E8}"/>
                </a:ext>
              </a:extLst>
            </p:cNvPr>
            <p:cNvSpPr txBox="1"/>
            <p:nvPr/>
          </p:nvSpPr>
          <p:spPr>
            <a:xfrm>
              <a:off x="3366727" y="3556363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9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D6BFBF2-515E-F13E-A803-CA863397CEFA}"/>
                </a:ext>
              </a:extLst>
            </p:cNvPr>
            <p:cNvSpPr txBox="1"/>
            <p:nvPr/>
          </p:nvSpPr>
          <p:spPr>
            <a:xfrm>
              <a:off x="3673238" y="3711013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9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7BC6DD-6C06-8AC4-2576-1C6B86723D8B}"/>
                </a:ext>
              </a:extLst>
            </p:cNvPr>
            <p:cNvSpPr txBox="1"/>
            <p:nvPr/>
          </p:nvSpPr>
          <p:spPr>
            <a:xfrm>
              <a:off x="3956877" y="3112742"/>
              <a:ext cx="479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98BA988-3212-D934-A948-41183D68CC5F}"/>
              </a:ext>
            </a:extLst>
          </p:cNvPr>
          <p:cNvSpPr txBox="1"/>
          <p:nvPr/>
        </p:nvSpPr>
        <p:spPr>
          <a:xfrm>
            <a:off x="4993497" y="246868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 out the loss function value using </a:t>
            </a:r>
            <a:r>
              <a:rPr lang="en-GB" b="1" dirty="0"/>
              <a:t>squared error </a:t>
            </a:r>
            <a:r>
              <a:rPr lang="en-GB" dirty="0"/>
              <a:t>loss.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/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=1209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blipFill>
                <a:blip r:embed="rId2"/>
                <a:stretch>
                  <a:fillRect l="-93" b="-1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50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1A501C-5133-7594-2419-C3117D1DAA88}"/>
              </a:ext>
            </a:extLst>
          </p:cNvPr>
          <p:cNvGrpSpPr/>
          <p:nvPr/>
        </p:nvGrpSpPr>
        <p:grpSpPr>
          <a:xfrm>
            <a:off x="1105729" y="3103385"/>
            <a:ext cx="2900824" cy="1963411"/>
            <a:chOff x="1099757" y="3091664"/>
            <a:chExt cx="2900824" cy="19634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9FE832-9937-A8C2-703B-289020A54861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4" y="3112214"/>
              <a:ext cx="0" cy="74859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E6C17D4-F1D3-7334-56BF-CB2EF22EDEAB}"/>
                </a:ext>
              </a:extLst>
            </p:cNvPr>
            <p:cNvCxnSpPr>
              <a:cxnSpLocks/>
            </p:cNvCxnSpPr>
            <p:nvPr/>
          </p:nvCxnSpPr>
          <p:spPr>
            <a:xfrm>
              <a:off x="1498744" y="4504303"/>
              <a:ext cx="10372" cy="20383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4C7F94C-3EE3-BCCA-2C09-F87290D0A6CA}"/>
                </a:ext>
              </a:extLst>
            </p:cNvPr>
            <p:cNvCxnSpPr>
              <a:cxnSpLocks/>
            </p:cNvCxnSpPr>
            <p:nvPr/>
          </p:nvCxnSpPr>
          <p:spPr>
            <a:xfrm>
              <a:off x="2425653" y="3522662"/>
              <a:ext cx="0" cy="4172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036F4B-BD42-9549-C369-1286C1A03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6947" y="4139136"/>
              <a:ext cx="11988" cy="20022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390C4A-B78B-1F16-765F-D69F1A806F63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95" y="3924213"/>
              <a:ext cx="0" cy="2149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18C047-9B49-7A11-82A6-64F25324F5AC}"/>
                </a:ext>
              </a:extLst>
            </p:cNvPr>
            <p:cNvCxnSpPr>
              <a:cxnSpLocks/>
            </p:cNvCxnSpPr>
            <p:nvPr/>
          </p:nvCxnSpPr>
          <p:spPr>
            <a:xfrm>
              <a:off x="1675088" y="4262529"/>
              <a:ext cx="1167" cy="8324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7702158-B29B-2692-9BDF-7CE4C7D89DB1}"/>
                </a:ext>
              </a:extLst>
            </p:cNvPr>
            <p:cNvCxnSpPr>
              <a:cxnSpLocks/>
            </p:cNvCxnSpPr>
            <p:nvPr/>
          </p:nvCxnSpPr>
          <p:spPr>
            <a:xfrm>
              <a:off x="1099757" y="4606220"/>
              <a:ext cx="28503" cy="44885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4D93D81-B1F0-5E77-9D2A-96C4F3EC6DB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803" y="3318501"/>
              <a:ext cx="3364" cy="27912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DD9647-B4C4-C541-2761-06D49C3E92C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199" y="3277704"/>
              <a:ext cx="16369" cy="129084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9B5027-5FC2-77B4-63ED-CD2947997B5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205" y="3277704"/>
              <a:ext cx="17811" cy="23308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2991AF-E749-1A32-3F31-6601127C9F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4877" y="3091664"/>
              <a:ext cx="5704" cy="15696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75B3DD-C894-2BF6-8A08-44D7EA7F040C}"/>
              </a:ext>
            </a:extLst>
          </p:cNvPr>
          <p:cNvSpPr txBox="1"/>
          <p:nvPr/>
        </p:nvSpPr>
        <p:spPr>
          <a:xfrm>
            <a:off x="4993498" y="146173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1.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79892DD-7DD2-E9D8-180E-67A72C334AD0}"/>
              </a:ext>
            </a:extLst>
          </p:cNvPr>
          <p:cNvSpPr txBox="1">
            <a:spLocks/>
          </p:cNvSpPr>
          <p:nvPr/>
        </p:nvSpPr>
        <p:spPr>
          <a:xfrm>
            <a:off x="124691" y="136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Lets train our model!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0CF93B-538F-10F4-23DD-73AC78BB740D}"/>
              </a:ext>
            </a:extLst>
          </p:cNvPr>
          <p:cNvCxnSpPr>
            <a:cxnSpLocks/>
          </p:cNvCxnSpPr>
          <p:nvPr/>
        </p:nvCxnSpPr>
        <p:spPr>
          <a:xfrm flipV="1">
            <a:off x="976745" y="3152283"/>
            <a:ext cx="3193473" cy="1544274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7F545C-A3E1-E55A-14CF-94A5C936DBB4}"/>
              </a:ext>
            </a:extLst>
          </p:cNvPr>
          <p:cNvSpPr txBox="1"/>
          <p:nvPr/>
        </p:nvSpPr>
        <p:spPr>
          <a:xfrm>
            <a:off x="4993497" y="180415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draw in the residuals.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633A5B-232E-6F34-D278-59AECF52F699}"/>
              </a:ext>
            </a:extLst>
          </p:cNvPr>
          <p:cNvSpPr txBox="1"/>
          <p:nvPr/>
        </p:nvSpPr>
        <p:spPr>
          <a:xfrm>
            <a:off x="4993497" y="212626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the values.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8BA988-3212-D934-A948-41183D68CC5F}"/>
              </a:ext>
            </a:extLst>
          </p:cNvPr>
          <p:cNvSpPr txBox="1"/>
          <p:nvPr/>
        </p:nvSpPr>
        <p:spPr>
          <a:xfrm>
            <a:off x="4993497" y="246868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 out the loss function value using </a:t>
            </a:r>
            <a:r>
              <a:rPr lang="en-GB" b="1" dirty="0"/>
              <a:t>squared error </a:t>
            </a:r>
            <a:r>
              <a:rPr lang="en-GB" dirty="0"/>
              <a:t>loss.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/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=1209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blipFill>
                <a:blip r:embed="rId2"/>
                <a:stretch>
                  <a:fillRect l="-93" b="-1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FF8B4D-9DB2-EFB2-05C8-3D522AADF332}"/>
              </a:ext>
            </a:extLst>
          </p:cNvPr>
          <p:cNvSpPr txBox="1"/>
          <p:nvPr/>
        </p:nvSpPr>
        <p:spPr>
          <a:xfrm>
            <a:off x="4993495" y="3424680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2.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10475A-9453-9D13-0E56-5BAAB27B24C0}"/>
              </a:ext>
            </a:extLst>
          </p:cNvPr>
          <p:cNvSpPr txBox="1"/>
          <p:nvPr/>
        </p:nvSpPr>
        <p:spPr>
          <a:xfrm>
            <a:off x="4993494" y="3793085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time the loss is only about 500.</a:t>
            </a:r>
          </a:p>
        </p:txBody>
      </p:sp>
    </p:spTree>
    <p:extLst>
      <p:ext uri="{BB962C8B-B14F-4D97-AF65-F5344CB8AC3E}">
        <p14:creationId xmlns:p14="http://schemas.microsoft.com/office/powerpoint/2010/main" val="20431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1EE54C4-C840-E107-31C2-7C064A51F32D}"/>
              </a:ext>
            </a:extLst>
          </p:cNvPr>
          <p:cNvGrpSpPr/>
          <p:nvPr/>
        </p:nvGrpSpPr>
        <p:grpSpPr>
          <a:xfrm>
            <a:off x="1497752" y="3112742"/>
            <a:ext cx="2524409" cy="1583815"/>
            <a:chOff x="1470342" y="3139319"/>
            <a:chExt cx="2524409" cy="158381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5855FF-2E5C-2A94-E6AB-B7232612EE20}"/>
                </a:ext>
              </a:extLst>
            </p:cNvPr>
            <p:cNvGrpSpPr/>
            <p:nvPr/>
          </p:nvGrpSpPr>
          <p:grpSpPr>
            <a:xfrm>
              <a:off x="1470342" y="3139319"/>
              <a:ext cx="2524409" cy="1583815"/>
              <a:chOff x="1482144" y="3103385"/>
              <a:chExt cx="2524409" cy="158381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D54E363-E2AB-AA6A-BDE2-19CEBC485234}"/>
                  </a:ext>
                </a:extLst>
              </p:cNvPr>
              <p:cNvGrpSpPr/>
              <p:nvPr/>
            </p:nvGrpSpPr>
            <p:grpSpPr>
              <a:xfrm>
                <a:off x="1482144" y="3103385"/>
                <a:ext cx="2524409" cy="1583815"/>
                <a:chOff x="1482144" y="3103385"/>
                <a:chExt cx="2524409" cy="1583815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A1A501C-5133-7594-2419-C3117D1DAA88}"/>
                    </a:ext>
                  </a:extLst>
                </p:cNvPr>
                <p:cNvGrpSpPr/>
                <p:nvPr/>
              </p:nvGrpSpPr>
              <p:grpSpPr>
                <a:xfrm>
                  <a:off x="1681060" y="3103385"/>
                  <a:ext cx="2325493" cy="1254114"/>
                  <a:chOff x="1675088" y="3091664"/>
                  <a:chExt cx="2325493" cy="1254114"/>
                </a:xfrm>
              </p:grpSpPr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5A9FE832-9937-A8C2-703B-289020A548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3614" y="3115126"/>
                    <a:ext cx="0" cy="598117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B2036F4B-BD42-9549-C369-1286C1A033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04730" y="3906276"/>
                    <a:ext cx="0" cy="39947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3A390C4A-B78B-1F16-765F-D69F1A806F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90195" y="3924213"/>
                    <a:ext cx="0" cy="8881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2A18C047-9B49-7A11-82A6-64F25324F5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5088" y="4262529"/>
                    <a:ext cx="1167" cy="83249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C4DD9647-B4C4-C541-2761-06D49C3E92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00199" y="3277704"/>
                    <a:ext cx="0" cy="50003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5F9B5027-5FC2-77B4-63ED-CD2947997B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1252" y="3240779"/>
                    <a:ext cx="0" cy="26216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442991AF-E749-1A32-3F31-6601127C9F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94877" y="3091664"/>
                    <a:ext cx="5704" cy="156962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88741BA8-788E-70F5-168E-8C74E190E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82144" y="4454739"/>
                  <a:ext cx="0" cy="232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EAAF1DF-4A19-C6A0-AF5A-925EC6A2D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2644" y="3552135"/>
                <a:ext cx="0" cy="18218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9D5DC6-22F4-F488-A9FB-9DC65B538364}"/>
                </a:ext>
              </a:extLst>
            </p:cNvPr>
            <p:cNvCxnSpPr>
              <a:cxnSpLocks/>
            </p:cNvCxnSpPr>
            <p:nvPr/>
          </p:nvCxnSpPr>
          <p:spPr>
            <a:xfrm>
              <a:off x="3157139" y="3299887"/>
              <a:ext cx="0" cy="12479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75B3DD-C894-2BF6-8A08-44D7EA7F040C}"/>
              </a:ext>
            </a:extLst>
          </p:cNvPr>
          <p:cNvSpPr txBox="1"/>
          <p:nvPr/>
        </p:nvSpPr>
        <p:spPr>
          <a:xfrm>
            <a:off x="4993498" y="146173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1.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79892DD-7DD2-E9D8-180E-67A72C334AD0}"/>
              </a:ext>
            </a:extLst>
          </p:cNvPr>
          <p:cNvSpPr txBox="1">
            <a:spLocks/>
          </p:cNvSpPr>
          <p:nvPr/>
        </p:nvSpPr>
        <p:spPr>
          <a:xfrm>
            <a:off x="124691" y="136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Lets train our model!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7F545C-A3E1-E55A-14CF-94A5C936DBB4}"/>
              </a:ext>
            </a:extLst>
          </p:cNvPr>
          <p:cNvSpPr txBox="1"/>
          <p:nvPr/>
        </p:nvSpPr>
        <p:spPr>
          <a:xfrm>
            <a:off x="4993497" y="180415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draw in the residuals.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633A5B-232E-6F34-D278-59AECF52F699}"/>
              </a:ext>
            </a:extLst>
          </p:cNvPr>
          <p:cNvSpPr txBox="1"/>
          <p:nvPr/>
        </p:nvSpPr>
        <p:spPr>
          <a:xfrm>
            <a:off x="4993497" y="212626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the values.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8BA988-3212-D934-A948-41183D68CC5F}"/>
              </a:ext>
            </a:extLst>
          </p:cNvPr>
          <p:cNvSpPr txBox="1"/>
          <p:nvPr/>
        </p:nvSpPr>
        <p:spPr>
          <a:xfrm>
            <a:off x="4993497" y="246868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 out the loss function value using </a:t>
            </a:r>
            <a:r>
              <a:rPr lang="en-GB" b="1" dirty="0"/>
              <a:t>squared error </a:t>
            </a:r>
            <a:r>
              <a:rPr lang="en-GB" dirty="0"/>
              <a:t>loss.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/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=1209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blipFill>
                <a:blip r:embed="rId2"/>
                <a:stretch>
                  <a:fillRect l="-93" b="-1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FF8B4D-9DB2-EFB2-05C8-3D522AADF332}"/>
              </a:ext>
            </a:extLst>
          </p:cNvPr>
          <p:cNvSpPr txBox="1"/>
          <p:nvPr/>
        </p:nvSpPr>
        <p:spPr>
          <a:xfrm>
            <a:off x="4993495" y="3424680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2.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10475A-9453-9D13-0E56-5BAAB27B24C0}"/>
              </a:ext>
            </a:extLst>
          </p:cNvPr>
          <p:cNvSpPr txBox="1"/>
          <p:nvPr/>
        </p:nvSpPr>
        <p:spPr>
          <a:xfrm>
            <a:off x="4993494" y="3793085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time the loss is only about 500.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B4943-8D23-FD6C-54BF-1A2C0B04B551}"/>
              </a:ext>
            </a:extLst>
          </p:cNvPr>
          <p:cNvSpPr txBox="1"/>
          <p:nvPr/>
        </p:nvSpPr>
        <p:spPr>
          <a:xfrm>
            <a:off x="4993493" y="4320168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3.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DD1EB-B7DF-E2DF-2BAC-655E91B8E95A}"/>
              </a:ext>
            </a:extLst>
          </p:cNvPr>
          <p:cNvSpPr txBox="1"/>
          <p:nvPr/>
        </p:nvSpPr>
        <p:spPr>
          <a:xfrm>
            <a:off x="4993493" y="4611854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time the loss is about 300, and the curve looks like a good fit!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9BD4C95-8BD9-0798-C0DB-8BE1D885AAE5}"/>
              </a:ext>
            </a:extLst>
          </p:cNvPr>
          <p:cNvSpPr/>
          <p:nvPr/>
        </p:nvSpPr>
        <p:spPr>
          <a:xfrm>
            <a:off x="824918" y="3193123"/>
            <a:ext cx="7957244" cy="5798551"/>
          </a:xfrm>
          <a:prstGeom prst="arc">
            <a:avLst>
              <a:gd name="adj1" fmla="val 11447589"/>
              <a:gd name="adj2" fmla="val 15499524"/>
            </a:avLst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4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1A501C-5133-7594-2419-C3117D1DAA88}"/>
              </a:ext>
            </a:extLst>
          </p:cNvPr>
          <p:cNvGrpSpPr/>
          <p:nvPr/>
        </p:nvGrpSpPr>
        <p:grpSpPr>
          <a:xfrm>
            <a:off x="1681060" y="3103385"/>
            <a:ext cx="2325493" cy="1254114"/>
            <a:chOff x="1675088" y="3091664"/>
            <a:chExt cx="2325493" cy="12541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9FE832-9937-A8C2-703B-289020A54861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94" y="3112214"/>
              <a:ext cx="0" cy="28203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036F4B-BD42-9549-C369-1286C1A033DD}"/>
                </a:ext>
              </a:extLst>
            </p:cNvPr>
            <p:cNvCxnSpPr>
              <a:cxnSpLocks/>
            </p:cNvCxnSpPr>
            <p:nvPr/>
          </p:nvCxnSpPr>
          <p:spPr>
            <a:xfrm>
              <a:off x="2116947" y="3939885"/>
              <a:ext cx="0" cy="3994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A390C4A-B78B-1F16-765F-D69F1A806F63}"/>
                </a:ext>
              </a:extLst>
            </p:cNvPr>
            <p:cNvCxnSpPr>
              <a:cxnSpLocks/>
            </p:cNvCxnSpPr>
            <p:nvPr/>
          </p:nvCxnSpPr>
          <p:spPr>
            <a:xfrm>
              <a:off x="1990195" y="3924213"/>
              <a:ext cx="0" cy="8881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18C047-9B49-7A11-82A6-64F25324F5AC}"/>
                </a:ext>
              </a:extLst>
            </p:cNvPr>
            <p:cNvCxnSpPr>
              <a:cxnSpLocks/>
            </p:cNvCxnSpPr>
            <p:nvPr/>
          </p:nvCxnSpPr>
          <p:spPr>
            <a:xfrm>
              <a:off x="1675088" y="4262529"/>
              <a:ext cx="1167" cy="8324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DD9647-B4C4-C541-2761-06D49C3E92C1}"/>
                </a:ext>
              </a:extLst>
            </p:cNvPr>
            <p:cNvCxnSpPr>
              <a:cxnSpLocks/>
            </p:cNvCxnSpPr>
            <p:nvPr/>
          </p:nvCxnSpPr>
          <p:spPr>
            <a:xfrm>
              <a:off x="3600199" y="3277704"/>
              <a:ext cx="0" cy="5000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9B5027-5FC2-77B4-63ED-CD2947997B5E}"/>
                </a:ext>
              </a:extLst>
            </p:cNvPr>
            <p:cNvCxnSpPr>
              <a:cxnSpLocks/>
            </p:cNvCxnSpPr>
            <p:nvPr/>
          </p:nvCxnSpPr>
          <p:spPr>
            <a:xfrm>
              <a:off x="3911205" y="3277704"/>
              <a:ext cx="17811" cy="23308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2991AF-E749-1A32-3F31-6601127C9F4B}"/>
                </a:ext>
              </a:extLst>
            </p:cNvPr>
            <p:cNvCxnSpPr>
              <a:cxnSpLocks/>
            </p:cNvCxnSpPr>
            <p:nvPr/>
          </p:nvCxnSpPr>
          <p:spPr>
            <a:xfrm>
              <a:off x="3994877" y="3091664"/>
              <a:ext cx="5704" cy="15696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75B3DD-C894-2BF6-8A08-44D7EA7F040C}"/>
              </a:ext>
            </a:extLst>
          </p:cNvPr>
          <p:cNvSpPr txBox="1"/>
          <p:nvPr/>
        </p:nvSpPr>
        <p:spPr>
          <a:xfrm>
            <a:off x="4993498" y="146173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1.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79892DD-7DD2-E9D8-180E-67A72C334AD0}"/>
              </a:ext>
            </a:extLst>
          </p:cNvPr>
          <p:cNvSpPr txBox="1">
            <a:spLocks/>
          </p:cNvSpPr>
          <p:nvPr/>
        </p:nvSpPr>
        <p:spPr>
          <a:xfrm>
            <a:off x="124691" y="136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Lets train our model!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7F545C-A3E1-E55A-14CF-94A5C936DBB4}"/>
              </a:ext>
            </a:extLst>
          </p:cNvPr>
          <p:cNvSpPr txBox="1"/>
          <p:nvPr/>
        </p:nvSpPr>
        <p:spPr>
          <a:xfrm>
            <a:off x="4993497" y="180415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draw in the residuals.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633A5B-232E-6F34-D278-59AECF52F699}"/>
              </a:ext>
            </a:extLst>
          </p:cNvPr>
          <p:cNvSpPr txBox="1"/>
          <p:nvPr/>
        </p:nvSpPr>
        <p:spPr>
          <a:xfrm>
            <a:off x="4993497" y="2126269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Get the values.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8BA988-3212-D934-A948-41183D68CC5F}"/>
              </a:ext>
            </a:extLst>
          </p:cNvPr>
          <p:cNvSpPr txBox="1"/>
          <p:nvPr/>
        </p:nvSpPr>
        <p:spPr>
          <a:xfrm>
            <a:off x="4993497" y="2468686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 out the loss function value using </a:t>
            </a:r>
            <a:r>
              <a:rPr lang="en-GB" b="1" dirty="0"/>
              <a:t>squared error </a:t>
            </a:r>
            <a:r>
              <a:rPr lang="en-GB" dirty="0"/>
              <a:t>loss.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/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=1209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38FA5D1-0B39-71E7-DAFF-4B6B247F3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496" y="2817714"/>
                <a:ext cx="6557001" cy="307777"/>
              </a:xfrm>
              <a:prstGeom prst="rect">
                <a:avLst/>
              </a:prstGeom>
              <a:blipFill>
                <a:blip r:embed="rId2"/>
                <a:stretch>
                  <a:fillRect l="-93" b="-1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FF8B4D-9DB2-EFB2-05C8-3D522AADF332}"/>
              </a:ext>
            </a:extLst>
          </p:cNvPr>
          <p:cNvSpPr txBox="1"/>
          <p:nvPr/>
        </p:nvSpPr>
        <p:spPr>
          <a:xfrm>
            <a:off x="4993495" y="3424680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2.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10475A-9453-9D13-0E56-5BAAB27B24C0}"/>
              </a:ext>
            </a:extLst>
          </p:cNvPr>
          <p:cNvSpPr txBox="1"/>
          <p:nvPr/>
        </p:nvSpPr>
        <p:spPr>
          <a:xfrm>
            <a:off x="4993494" y="3793085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time the loss is only about 500.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B4943-8D23-FD6C-54BF-1A2C0B04B551}"/>
              </a:ext>
            </a:extLst>
          </p:cNvPr>
          <p:cNvSpPr txBox="1"/>
          <p:nvPr/>
        </p:nvSpPr>
        <p:spPr>
          <a:xfrm>
            <a:off x="4993493" y="4320168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3.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DD1EB-B7DF-E2DF-2BAC-655E91B8E95A}"/>
              </a:ext>
            </a:extLst>
          </p:cNvPr>
          <p:cNvSpPr txBox="1"/>
          <p:nvPr/>
        </p:nvSpPr>
        <p:spPr>
          <a:xfrm>
            <a:off x="4993493" y="4611854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time the loss is about 300, and the curve looks like a good fit!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9D4741-24DC-30E8-3BE6-4CC1DD5AABC6}"/>
              </a:ext>
            </a:extLst>
          </p:cNvPr>
          <p:cNvSpPr txBox="1"/>
          <p:nvPr/>
        </p:nvSpPr>
        <p:spPr>
          <a:xfrm>
            <a:off x="4993492" y="5433913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make guess number 4.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02D78B-4185-D1A3-96FD-FFACA4A10DA8}"/>
              </a:ext>
            </a:extLst>
          </p:cNvPr>
          <p:cNvSpPr/>
          <p:nvPr/>
        </p:nvSpPr>
        <p:spPr>
          <a:xfrm>
            <a:off x="949036" y="3290455"/>
            <a:ext cx="3110346" cy="1752600"/>
          </a:xfrm>
          <a:custGeom>
            <a:avLst/>
            <a:gdLst>
              <a:gd name="connsiteX0" fmla="*/ 0 w 3110346"/>
              <a:gd name="connsiteY0" fmla="*/ 1752600 h 1752600"/>
              <a:gd name="connsiteX1" fmla="*/ 748146 w 3110346"/>
              <a:gd name="connsiteY1" fmla="*/ 1191490 h 1752600"/>
              <a:gd name="connsiteX2" fmla="*/ 1343891 w 3110346"/>
              <a:gd name="connsiteY2" fmla="*/ 353290 h 1752600"/>
              <a:gd name="connsiteX3" fmla="*/ 1787237 w 3110346"/>
              <a:gd name="connsiteY3" fmla="*/ 76200 h 1752600"/>
              <a:gd name="connsiteX4" fmla="*/ 3110346 w 3110346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0346" h="1752600">
                <a:moveTo>
                  <a:pt x="0" y="1752600"/>
                </a:moveTo>
                <a:cubicBezTo>
                  <a:pt x="262082" y="1588654"/>
                  <a:pt x="524164" y="1424708"/>
                  <a:pt x="748146" y="1191490"/>
                </a:cubicBezTo>
                <a:cubicBezTo>
                  <a:pt x="972128" y="958272"/>
                  <a:pt x="1170709" y="539172"/>
                  <a:pt x="1343891" y="353290"/>
                </a:cubicBezTo>
                <a:cubicBezTo>
                  <a:pt x="1517073" y="167408"/>
                  <a:pt x="1492828" y="135082"/>
                  <a:pt x="1787237" y="76200"/>
                </a:cubicBezTo>
                <a:cubicBezTo>
                  <a:pt x="2081646" y="17318"/>
                  <a:pt x="2595996" y="8659"/>
                  <a:pt x="3110346" y="0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979A3F-294A-80A9-951F-A2E4B11C2618}"/>
              </a:ext>
            </a:extLst>
          </p:cNvPr>
          <p:cNvSpPr txBox="1"/>
          <p:nvPr/>
        </p:nvSpPr>
        <p:spPr>
          <a:xfrm>
            <a:off x="4993491" y="5768651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loss is about 100, and the curve looks to fit the data perfectly, without </a:t>
            </a:r>
            <a:r>
              <a:rPr lang="en-GB" b="1" dirty="0"/>
              <a:t>overfitting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360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BC410BB-AC25-238C-DB1F-B629F97E8581}"/>
              </a:ext>
            </a:extLst>
          </p:cNvPr>
          <p:cNvGrpSpPr/>
          <p:nvPr/>
        </p:nvGrpSpPr>
        <p:grpSpPr>
          <a:xfrm>
            <a:off x="347993" y="1888378"/>
            <a:ext cx="4030576" cy="4003141"/>
            <a:chOff x="347580" y="1577717"/>
            <a:chExt cx="3121325" cy="304285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347580" y="1577717"/>
              <a:ext cx="3121325" cy="3042852"/>
              <a:chOff x="687624" y="1967537"/>
              <a:chExt cx="3121325" cy="304285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4"/>
                <a:ext cx="1018185" cy="280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283807" y="3285991"/>
                <a:ext cx="1093649" cy="286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1351845" y="337830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1702825" y="339663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2017921" y="248551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919243" y="394088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2499562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2843814" y="262776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E4C00C-2372-1B59-9096-8BEB2C8CF594}"/>
                </a:ext>
              </a:extLst>
            </p:cNvPr>
            <p:cNvSpPr/>
            <p:nvPr/>
          </p:nvSpPr>
          <p:spPr>
            <a:xfrm rot="20214965">
              <a:off x="1214514" y="371945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AAACDB1-2818-9419-EA13-10CA29AFF370}"/>
                </a:ext>
              </a:extLst>
            </p:cNvPr>
            <p:cNvSpPr/>
            <p:nvPr/>
          </p:nvSpPr>
          <p:spPr>
            <a:xfrm rot="20214965">
              <a:off x="1595867" y="309309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95D343D-6E5E-51C3-3FCC-7D18EA156F42}"/>
                </a:ext>
              </a:extLst>
            </p:cNvPr>
            <p:cNvSpPr/>
            <p:nvPr/>
          </p:nvSpPr>
          <p:spPr>
            <a:xfrm rot="20214965">
              <a:off x="1930761" y="278582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363A80D7-C55D-122C-D0EB-64EDAC731E71}"/>
                </a:ext>
              </a:extLst>
            </p:cNvPr>
            <p:cNvSpPr/>
            <p:nvPr/>
          </p:nvSpPr>
          <p:spPr>
            <a:xfrm rot="20214965">
              <a:off x="3088181" y="27670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D3CD6A2-BC9A-F914-A5A3-0F7EBE5B854F}"/>
                </a:ext>
              </a:extLst>
            </p:cNvPr>
            <p:cNvSpPr/>
            <p:nvPr/>
          </p:nvSpPr>
          <p:spPr>
            <a:xfrm rot="20214965">
              <a:off x="3150525" y="246220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175B3DD-C894-2BF6-8A08-44D7EA7F040C}"/>
              </a:ext>
            </a:extLst>
          </p:cNvPr>
          <p:cNvSpPr txBox="1"/>
          <p:nvPr/>
        </p:nvSpPr>
        <p:spPr>
          <a:xfrm>
            <a:off x="4993498" y="1461739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model might not know when to stop, and will keep generating new curves to fit the data.  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79892DD-7DD2-E9D8-180E-67A72C334AD0}"/>
              </a:ext>
            </a:extLst>
          </p:cNvPr>
          <p:cNvSpPr txBox="1">
            <a:spLocks/>
          </p:cNvSpPr>
          <p:nvPr/>
        </p:nvSpPr>
        <p:spPr>
          <a:xfrm>
            <a:off x="124691" y="136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Wait, what’s overfitting?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3440EC-BCBC-FA90-1662-251B762B926B}"/>
              </a:ext>
            </a:extLst>
          </p:cNvPr>
          <p:cNvSpPr/>
          <p:nvPr/>
        </p:nvSpPr>
        <p:spPr>
          <a:xfrm>
            <a:off x="935182" y="1295400"/>
            <a:ext cx="3193473" cy="3751027"/>
          </a:xfrm>
          <a:custGeom>
            <a:avLst/>
            <a:gdLst>
              <a:gd name="connsiteX0" fmla="*/ 0 w 3193473"/>
              <a:gd name="connsiteY0" fmla="*/ 3747655 h 3751027"/>
              <a:gd name="connsiteX1" fmla="*/ 297873 w 3193473"/>
              <a:gd name="connsiteY1" fmla="*/ 3726873 h 3751027"/>
              <a:gd name="connsiteX2" fmla="*/ 519545 w 3193473"/>
              <a:gd name="connsiteY2" fmla="*/ 3567545 h 3751027"/>
              <a:gd name="connsiteX3" fmla="*/ 547254 w 3193473"/>
              <a:gd name="connsiteY3" fmla="*/ 3352800 h 3751027"/>
              <a:gd name="connsiteX4" fmla="*/ 637309 w 3193473"/>
              <a:gd name="connsiteY4" fmla="*/ 3131127 h 3751027"/>
              <a:gd name="connsiteX5" fmla="*/ 789709 w 3193473"/>
              <a:gd name="connsiteY5" fmla="*/ 2951018 h 3751027"/>
              <a:gd name="connsiteX6" fmla="*/ 983673 w 3193473"/>
              <a:gd name="connsiteY6" fmla="*/ 2660073 h 3751027"/>
              <a:gd name="connsiteX7" fmla="*/ 1066800 w 3193473"/>
              <a:gd name="connsiteY7" fmla="*/ 2618509 h 3751027"/>
              <a:gd name="connsiteX8" fmla="*/ 1136073 w 3193473"/>
              <a:gd name="connsiteY8" fmla="*/ 2951018 h 3751027"/>
              <a:gd name="connsiteX9" fmla="*/ 1246909 w 3193473"/>
              <a:gd name="connsiteY9" fmla="*/ 3041073 h 3751027"/>
              <a:gd name="connsiteX10" fmla="*/ 1364673 w 3193473"/>
              <a:gd name="connsiteY10" fmla="*/ 2847109 h 3751027"/>
              <a:gd name="connsiteX11" fmla="*/ 1482436 w 3193473"/>
              <a:gd name="connsiteY11" fmla="*/ 2119745 h 3751027"/>
              <a:gd name="connsiteX12" fmla="*/ 1648691 w 3193473"/>
              <a:gd name="connsiteY12" fmla="*/ 1766455 h 3751027"/>
              <a:gd name="connsiteX13" fmla="*/ 1939636 w 3193473"/>
              <a:gd name="connsiteY13" fmla="*/ 1461655 h 3751027"/>
              <a:gd name="connsiteX14" fmla="*/ 2112818 w 3193473"/>
              <a:gd name="connsiteY14" fmla="*/ 1558636 h 3751027"/>
              <a:gd name="connsiteX15" fmla="*/ 2272145 w 3193473"/>
              <a:gd name="connsiteY15" fmla="*/ 2265218 h 3751027"/>
              <a:gd name="connsiteX16" fmla="*/ 2334491 w 3193473"/>
              <a:gd name="connsiteY16" fmla="*/ 3144982 h 3751027"/>
              <a:gd name="connsiteX17" fmla="*/ 2521527 w 3193473"/>
              <a:gd name="connsiteY17" fmla="*/ 3158836 h 3751027"/>
              <a:gd name="connsiteX18" fmla="*/ 2667000 w 3193473"/>
              <a:gd name="connsiteY18" fmla="*/ 2175164 h 3751027"/>
              <a:gd name="connsiteX19" fmla="*/ 2701636 w 3193473"/>
              <a:gd name="connsiteY19" fmla="*/ 1801091 h 3751027"/>
              <a:gd name="connsiteX20" fmla="*/ 2854036 w 3193473"/>
              <a:gd name="connsiteY20" fmla="*/ 2008909 h 3751027"/>
              <a:gd name="connsiteX21" fmla="*/ 2985654 w 3193473"/>
              <a:gd name="connsiteY21" fmla="*/ 2195945 h 3751027"/>
              <a:gd name="connsiteX22" fmla="*/ 3075709 w 3193473"/>
              <a:gd name="connsiteY22" fmla="*/ 1752600 h 3751027"/>
              <a:gd name="connsiteX23" fmla="*/ 3193473 w 3193473"/>
              <a:gd name="connsiteY23" fmla="*/ 0 h 375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93473" h="3751027">
                <a:moveTo>
                  <a:pt x="0" y="3747655"/>
                </a:moveTo>
                <a:cubicBezTo>
                  <a:pt x="105641" y="3752273"/>
                  <a:pt x="211282" y="3756891"/>
                  <a:pt x="297873" y="3726873"/>
                </a:cubicBezTo>
                <a:cubicBezTo>
                  <a:pt x="384464" y="3696855"/>
                  <a:pt x="477982" y="3629890"/>
                  <a:pt x="519545" y="3567545"/>
                </a:cubicBezTo>
                <a:cubicBezTo>
                  <a:pt x="561109" y="3505199"/>
                  <a:pt x="527627" y="3425536"/>
                  <a:pt x="547254" y="3352800"/>
                </a:cubicBezTo>
                <a:cubicBezTo>
                  <a:pt x="566881" y="3280064"/>
                  <a:pt x="596900" y="3198091"/>
                  <a:pt x="637309" y="3131127"/>
                </a:cubicBezTo>
                <a:cubicBezTo>
                  <a:pt x="677718" y="3064163"/>
                  <a:pt x="731982" y="3029527"/>
                  <a:pt x="789709" y="2951018"/>
                </a:cubicBezTo>
                <a:cubicBezTo>
                  <a:pt x="847436" y="2872509"/>
                  <a:pt x="937491" y="2715491"/>
                  <a:pt x="983673" y="2660073"/>
                </a:cubicBezTo>
                <a:cubicBezTo>
                  <a:pt x="1029855" y="2604655"/>
                  <a:pt x="1041400" y="2570018"/>
                  <a:pt x="1066800" y="2618509"/>
                </a:cubicBezTo>
                <a:cubicBezTo>
                  <a:pt x="1092200" y="2667000"/>
                  <a:pt x="1106055" y="2880591"/>
                  <a:pt x="1136073" y="2951018"/>
                </a:cubicBezTo>
                <a:cubicBezTo>
                  <a:pt x="1166091" y="3021445"/>
                  <a:pt x="1208809" y="3058391"/>
                  <a:pt x="1246909" y="3041073"/>
                </a:cubicBezTo>
                <a:cubicBezTo>
                  <a:pt x="1285009" y="3023755"/>
                  <a:pt x="1325419" y="3000664"/>
                  <a:pt x="1364673" y="2847109"/>
                </a:cubicBezTo>
                <a:cubicBezTo>
                  <a:pt x="1403928" y="2693554"/>
                  <a:pt x="1435100" y="2299854"/>
                  <a:pt x="1482436" y="2119745"/>
                </a:cubicBezTo>
                <a:cubicBezTo>
                  <a:pt x="1529772" y="1939636"/>
                  <a:pt x="1572491" y="1876137"/>
                  <a:pt x="1648691" y="1766455"/>
                </a:cubicBezTo>
                <a:cubicBezTo>
                  <a:pt x="1724891" y="1656773"/>
                  <a:pt x="1862281" y="1496292"/>
                  <a:pt x="1939636" y="1461655"/>
                </a:cubicBezTo>
                <a:cubicBezTo>
                  <a:pt x="2016991" y="1427018"/>
                  <a:pt x="2057400" y="1424709"/>
                  <a:pt x="2112818" y="1558636"/>
                </a:cubicBezTo>
                <a:cubicBezTo>
                  <a:pt x="2168236" y="1692563"/>
                  <a:pt x="2235200" y="2000827"/>
                  <a:pt x="2272145" y="2265218"/>
                </a:cubicBezTo>
                <a:cubicBezTo>
                  <a:pt x="2309091" y="2529609"/>
                  <a:pt x="2292927" y="2996046"/>
                  <a:pt x="2334491" y="3144982"/>
                </a:cubicBezTo>
                <a:cubicBezTo>
                  <a:pt x="2376055" y="3293918"/>
                  <a:pt x="2466109" y="3320472"/>
                  <a:pt x="2521527" y="3158836"/>
                </a:cubicBezTo>
                <a:cubicBezTo>
                  <a:pt x="2576945" y="2997200"/>
                  <a:pt x="2636982" y="2401455"/>
                  <a:pt x="2667000" y="2175164"/>
                </a:cubicBezTo>
                <a:cubicBezTo>
                  <a:pt x="2697018" y="1948873"/>
                  <a:pt x="2670463" y="1828800"/>
                  <a:pt x="2701636" y="1801091"/>
                </a:cubicBezTo>
                <a:cubicBezTo>
                  <a:pt x="2732809" y="1773382"/>
                  <a:pt x="2806700" y="1943100"/>
                  <a:pt x="2854036" y="2008909"/>
                </a:cubicBezTo>
                <a:cubicBezTo>
                  <a:pt x="2901372" y="2074718"/>
                  <a:pt x="2948709" y="2238663"/>
                  <a:pt x="2985654" y="2195945"/>
                </a:cubicBezTo>
                <a:cubicBezTo>
                  <a:pt x="3022599" y="2153227"/>
                  <a:pt x="3041073" y="2118591"/>
                  <a:pt x="3075709" y="1752600"/>
                </a:cubicBezTo>
                <a:cubicBezTo>
                  <a:pt x="3110345" y="1386609"/>
                  <a:pt x="3151909" y="693304"/>
                  <a:pt x="3193473" y="0"/>
                </a:cubicBezTo>
              </a:path>
            </a:pathLst>
          </a:cu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C8EE6-2A24-96EC-949C-A3FA3363BCF3}"/>
              </a:ext>
            </a:extLst>
          </p:cNvPr>
          <p:cNvSpPr txBox="1"/>
          <p:nvPr/>
        </p:nvSpPr>
        <p:spPr>
          <a:xfrm>
            <a:off x="4993498" y="2208410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model has managed to find a mathematical equation that has reduced our loss function to essentially 0.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FA001-FB20-7E48-8BDD-481F707E9CCF}"/>
              </a:ext>
            </a:extLst>
          </p:cNvPr>
          <p:cNvSpPr txBox="1"/>
          <p:nvPr/>
        </p:nvSpPr>
        <p:spPr>
          <a:xfrm>
            <a:off x="4993497" y="2976721"/>
            <a:ext cx="655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But, it has </a:t>
            </a:r>
            <a:r>
              <a:rPr lang="en-GB" b="1" dirty="0"/>
              <a:t>overfitted</a:t>
            </a:r>
            <a:r>
              <a:rPr lang="en-GB" dirty="0"/>
              <a:t> the data.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EA2FA-AA2E-4407-6171-45ABAAA628B0}"/>
              </a:ext>
            </a:extLst>
          </p:cNvPr>
          <p:cNvSpPr txBox="1"/>
          <p:nvPr/>
        </p:nvSpPr>
        <p:spPr>
          <a:xfrm>
            <a:off x="4993496" y="3549655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Whilst it fits the </a:t>
            </a:r>
            <a:r>
              <a:rPr lang="en-GB" b="1" dirty="0"/>
              <a:t>training data</a:t>
            </a:r>
            <a:r>
              <a:rPr lang="en-GB" dirty="0"/>
              <a:t> perfectly, when it comes to making new predictions, it can get them </a:t>
            </a:r>
            <a:r>
              <a:rPr lang="en-GB" b="1" dirty="0"/>
              <a:t>very wrong. </a:t>
            </a:r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6846DD-01EC-A745-94C1-4996C2659066}"/>
              </a:ext>
            </a:extLst>
          </p:cNvPr>
          <p:cNvGrpSpPr/>
          <p:nvPr/>
        </p:nvGrpSpPr>
        <p:grpSpPr>
          <a:xfrm>
            <a:off x="793972" y="3076263"/>
            <a:ext cx="2681421" cy="1499934"/>
            <a:chOff x="793972" y="3076263"/>
            <a:chExt cx="2681421" cy="1499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D2FE61-B322-6946-C641-7B5335724F1C}"/>
                </a:ext>
              </a:extLst>
            </p:cNvPr>
            <p:cNvCxnSpPr>
              <a:stCxn id="13" idx="0"/>
            </p:cNvCxnSpPr>
            <p:nvPr/>
          </p:nvCxnSpPr>
          <p:spPr>
            <a:xfrm>
              <a:off x="3385338" y="3076263"/>
              <a:ext cx="0" cy="149993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7353C4-D041-66C9-6793-2BD0FC877083}"/>
                </a:ext>
              </a:extLst>
            </p:cNvPr>
            <p:cNvCxnSpPr>
              <a:cxnSpLocks/>
            </p:cNvCxnSpPr>
            <p:nvPr/>
          </p:nvCxnSpPr>
          <p:spPr>
            <a:xfrm>
              <a:off x="793972" y="4576197"/>
              <a:ext cx="259136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59B487F-90D2-9B56-E195-8EAA4BB40247}"/>
                </a:ext>
              </a:extLst>
            </p:cNvPr>
            <p:cNvSpPr/>
            <p:nvPr/>
          </p:nvSpPr>
          <p:spPr>
            <a:xfrm>
              <a:off x="3295283" y="3076263"/>
              <a:ext cx="180110" cy="176609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F1E6D23-C4CF-1719-A462-A24732A2BDD0}"/>
              </a:ext>
            </a:extLst>
          </p:cNvPr>
          <p:cNvSpPr txBox="1"/>
          <p:nvPr/>
        </p:nvSpPr>
        <p:spPr>
          <a:xfrm>
            <a:off x="4993496" y="4301748"/>
            <a:ext cx="655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 this altitude,      is predicted an uncharacteristically low rainfall for it’s altitude. 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D687989-A4C5-8311-C665-94A83FD4F979}"/>
              </a:ext>
            </a:extLst>
          </p:cNvPr>
          <p:cNvSpPr/>
          <p:nvPr/>
        </p:nvSpPr>
        <p:spPr>
          <a:xfrm>
            <a:off x="6848974" y="4399588"/>
            <a:ext cx="180110" cy="176609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9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F624-7E6A-BAA6-3B8B-44145F2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7" y="95950"/>
            <a:ext cx="10515600" cy="1325563"/>
          </a:xfrm>
        </p:spPr>
        <p:txBody>
          <a:bodyPr/>
          <a:lstStyle/>
          <a:p>
            <a:r>
              <a:rPr lang="en-GB" b="1" dirty="0"/>
              <a:t>Precision and Recall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4C7976-A61E-661B-C118-654D16BF9F7E}"/>
              </a:ext>
            </a:extLst>
          </p:cNvPr>
          <p:cNvGrpSpPr/>
          <p:nvPr/>
        </p:nvGrpSpPr>
        <p:grpSpPr>
          <a:xfrm>
            <a:off x="479239" y="1578443"/>
            <a:ext cx="4269643" cy="4273718"/>
            <a:chOff x="322925" y="1263390"/>
            <a:chExt cx="6604792" cy="75089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6CFFB3-3B10-83FF-820A-F3C09F7A4A6A}"/>
                </a:ext>
              </a:extLst>
            </p:cNvPr>
            <p:cNvSpPr/>
            <p:nvPr/>
          </p:nvSpPr>
          <p:spPr>
            <a:xfrm>
              <a:off x="322925" y="1263390"/>
              <a:ext cx="6604792" cy="7508946"/>
            </a:xfrm>
            <a:prstGeom prst="rect">
              <a:avLst/>
            </a:prstGeom>
            <a:solidFill>
              <a:schemeClr val="accent5"/>
            </a:solidFill>
            <a:ln cap="rnd">
              <a:solidFill>
                <a:schemeClr val="tx1"/>
              </a:solidFill>
              <a:beve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A little corner of the Internet…</a:t>
              </a:r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28A372D3-643C-9019-8EC4-E450EF6C416E}"/>
                </a:ext>
              </a:extLst>
            </p:cNvPr>
            <p:cNvSpPr/>
            <p:nvPr/>
          </p:nvSpPr>
          <p:spPr>
            <a:xfrm>
              <a:off x="579469" y="2614531"/>
              <a:ext cx="2604458" cy="1439812"/>
            </a:xfrm>
            <a:prstGeom prst="cloud">
              <a:avLst/>
            </a:prstGeom>
            <a:ln cap="rnd">
              <a:solidFill>
                <a:schemeClr val="tx1"/>
              </a:solidFill>
              <a:beve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Dog Photos</a:t>
              </a:r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AB00BC3F-DEC1-5E43-A461-1099EE6E1E51}"/>
                </a:ext>
              </a:extLst>
            </p:cNvPr>
            <p:cNvSpPr/>
            <p:nvPr/>
          </p:nvSpPr>
          <p:spPr>
            <a:xfrm flipH="1">
              <a:off x="2451363" y="3892996"/>
              <a:ext cx="2604458" cy="1669739"/>
            </a:xfrm>
            <a:prstGeom prst="cloud">
              <a:avLst/>
            </a:prstGeom>
            <a:ln cap="rnd">
              <a:solidFill>
                <a:schemeClr val="tx1"/>
              </a:solidFill>
              <a:beve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Cat Photos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F4BA65-04E7-D864-846D-28D7AB5E16F3}"/>
              </a:ext>
            </a:extLst>
          </p:cNvPr>
          <p:cNvSpPr/>
          <p:nvPr/>
        </p:nvSpPr>
        <p:spPr>
          <a:xfrm>
            <a:off x="515352" y="4183593"/>
            <a:ext cx="1711570" cy="9906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8EAEC-D9AF-3E39-CD63-D903A432BFD9}"/>
              </a:ext>
            </a:extLst>
          </p:cNvPr>
          <p:cNvSpPr txBox="1"/>
          <p:nvPr/>
        </p:nvSpPr>
        <p:spPr>
          <a:xfrm>
            <a:off x="5264150" y="530481"/>
            <a:ext cx="647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our little corner of the internet, containing dog photos and cat photos.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35E0B-3AF8-9C6F-8F5D-72B0F07145BA}"/>
              </a:ext>
            </a:extLst>
          </p:cNvPr>
          <p:cNvSpPr txBox="1"/>
          <p:nvPr/>
        </p:nvSpPr>
        <p:spPr>
          <a:xfrm>
            <a:off x="5264150" y="1176812"/>
            <a:ext cx="6474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also have a search engine, which can move around the internet. Anything within the search engine is returned to the user.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32C7B-A763-CC6A-E6DE-48D59FCB728B}"/>
              </a:ext>
            </a:extLst>
          </p:cNvPr>
          <p:cNvSpPr txBox="1"/>
          <p:nvPr/>
        </p:nvSpPr>
        <p:spPr>
          <a:xfrm>
            <a:off x="5264150" y="2067844"/>
            <a:ext cx="6474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Let’s start with a search for “dog photos”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Precision</a:t>
            </a:r>
            <a:r>
              <a:rPr lang="en-GB" dirty="0"/>
              <a:t> is a measure of how many returned dog photos are actually dog photos.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Recall </a:t>
            </a:r>
            <a:r>
              <a:rPr lang="en-GB" dirty="0"/>
              <a:t>is the percentage of dog photos that are correctly returned by the search bar.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3B8A5-A9CA-4A00-9575-09CA32C492B5}"/>
              </a:ext>
            </a:extLst>
          </p:cNvPr>
          <p:cNvSpPr txBox="1"/>
          <p:nvPr/>
        </p:nvSpPr>
        <p:spPr>
          <a:xfrm>
            <a:off x="5264150" y="3909344"/>
            <a:ext cx="6474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first search returns </a:t>
            </a:r>
            <a:r>
              <a:rPr lang="en-GB" b="1" dirty="0"/>
              <a:t>low precision </a:t>
            </a:r>
            <a:r>
              <a:rPr lang="en-GB" dirty="0"/>
              <a:t>but </a:t>
            </a:r>
            <a:r>
              <a:rPr lang="en-GB" b="1" dirty="0"/>
              <a:t>high recall</a:t>
            </a:r>
            <a:r>
              <a:rPr lang="en-GB" dirty="0"/>
              <a:t>. All the dog photos on the internet are returned, but there are some cat photos too!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D50EF-0225-666D-1DD5-3D93761B0618}"/>
              </a:ext>
            </a:extLst>
          </p:cNvPr>
          <p:cNvSpPr txBox="1"/>
          <p:nvPr/>
        </p:nvSpPr>
        <p:spPr>
          <a:xfrm>
            <a:off x="5264150" y="4817892"/>
            <a:ext cx="6474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second search returns </a:t>
            </a:r>
            <a:r>
              <a:rPr lang="en-GB" b="1" dirty="0"/>
              <a:t>high precision </a:t>
            </a:r>
            <a:r>
              <a:rPr lang="en-GB" dirty="0" err="1"/>
              <a:t>andlow</a:t>
            </a:r>
            <a:r>
              <a:rPr lang="en-GB" b="1" dirty="0"/>
              <a:t> recall</a:t>
            </a:r>
            <a:r>
              <a:rPr lang="en-GB" dirty="0"/>
              <a:t>. Not all of the dog photos are returned, but all of the photos returned are dog photos!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E014C-1459-1B2B-B138-94F334DDA526}"/>
              </a:ext>
            </a:extLst>
          </p:cNvPr>
          <p:cNvSpPr txBox="1"/>
          <p:nvPr/>
        </p:nvSpPr>
        <p:spPr>
          <a:xfrm>
            <a:off x="5264150" y="5741222"/>
            <a:ext cx="647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would the following searches be? (the search is still for dog photos?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CC7CAADC-BD17-F4ED-361A-4C410C75B194}"/>
              </a:ext>
            </a:extLst>
          </p:cNvPr>
          <p:cNvSpPr/>
          <p:nvPr/>
        </p:nvSpPr>
        <p:spPr>
          <a:xfrm>
            <a:off x="515352" y="4217079"/>
            <a:ext cx="1642777" cy="804218"/>
          </a:xfrm>
          <a:prstGeom prst="cloud">
            <a:avLst/>
          </a:prstGeom>
          <a:noFill/>
          <a:ln w="38100" cap="rnd">
            <a:solidFill>
              <a:schemeClr val="tx1"/>
            </a:solidFill>
            <a:prstDash val="dash"/>
            <a:beve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FB6E9F-DF20-2976-0EB8-2D4ACAC02DDD}"/>
              </a:ext>
            </a:extLst>
          </p:cNvPr>
          <p:cNvSpPr/>
          <p:nvPr/>
        </p:nvSpPr>
        <p:spPr>
          <a:xfrm>
            <a:off x="713874" y="2347445"/>
            <a:ext cx="1614849" cy="85295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2" name="Picture 8" descr="252 Dogs PNG image collection free download-">
            <a:extLst>
              <a:ext uri="{FF2B5EF4-FFF2-40B4-BE49-F238E27FC236}">
                <a16:creationId xmlns:a16="http://schemas.microsoft.com/office/drawing/2014/main" id="{51FE1A8F-EEE5-18B1-5CA2-37ECE993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1" y="1072554"/>
            <a:ext cx="572817" cy="8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 head picture PNG transparent image download, size: 2070x2211px">
            <a:extLst>
              <a:ext uri="{FF2B5EF4-FFF2-40B4-BE49-F238E27FC236}">
                <a16:creationId xmlns:a16="http://schemas.microsoft.com/office/drawing/2014/main" id="{8CAA0729-9F42-9BC9-A7EE-2619CB5F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12" y="1066023"/>
            <a:ext cx="532062" cy="5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07407E-6 L 0.09609 4.07407E-6 C 0.13906 4.07407E-6 0.19219 -0.08426 0.19219 -0.15278 L 0.19219 -0.3053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mph" presetSubtype="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07407E-6 L 0.02292 -0.2590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1296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-0.25903 L 1.38778E-17 4.07407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127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07407E-6 L -0.00794 -0.279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0151 -0.2689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0444 0.0497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247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9" grpId="5" animBg="1"/>
      <p:bldP spid="9" grpId="6" animBg="1"/>
      <p:bldP spid="9" grpId="7" animBg="1"/>
      <p:bldP spid="9" grpId="8" animBg="1"/>
      <p:bldP spid="9" grpId="9" animBg="1"/>
      <p:bldP spid="11" grpId="0"/>
      <p:bldP spid="12" grpId="0"/>
      <p:bldP spid="13" grpId="0"/>
      <p:bldP spid="14" grpId="0"/>
      <p:bldP spid="3" grpId="0"/>
      <p:bldP spid="5" grpId="0" animBg="1"/>
      <p:bldP spid="5" grpId="1" animBg="1"/>
      <p:bldP spid="5" grpId="2" animBg="1"/>
      <p:bldP spid="15" grpId="0" animBg="1"/>
      <p:bldP spid="15" grpId="1" animBg="1"/>
      <p:bldP spid="15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F624-7E6A-BAA6-3B8B-44145F29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407" y="95950"/>
            <a:ext cx="10515600" cy="1325563"/>
          </a:xfrm>
        </p:spPr>
        <p:txBody>
          <a:bodyPr/>
          <a:lstStyle/>
          <a:p>
            <a:r>
              <a:rPr lang="en-GB" b="1" dirty="0"/>
              <a:t>Precision and Recall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8EAEC-D9AF-3E39-CD63-D903A432BFD9}"/>
              </a:ext>
            </a:extLst>
          </p:cNvPr>
          <p:cNvSpPr txBox="1"/>
          <p:nvPr/>
        </p:nvSpPr>
        <p:spPr>
          <a:xfrm>
            <a:off x="5264150" y="530481"/>
            <a:ext cx="6474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how does this work for other types of AI, let’s say a cancer diagnosis classification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the left is a set of </a:t>
            </a:r>
            <a:r>
              <a:rPr lang="en-GB" b="1" dirty="0"/>
              <a:t>test data </a:t>
            </a:r>
            <a:r>
              <a:rPr lang="en-GB" dirty="0"/>
              <a:t>for a cancer detection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6146546-6FEE-D9D5-1FEE-B96DE604CBE2}"/>
              </a:ext>
            </a:extLst>
          </p:cNvPr>
          <p:cNvGrpSpPr/>
          <p:nvPr/>
        </p:nvGrpSpPr>
        <p:grpSpPr>
          <a:xfrm>
            <a:off x="321407" y="1484395"/>
            <a:ext cx="4406609" cy="5053908"/>
            <a:chOff x="69138" y="1049118"/>
            <a:chExt cx="4971762" cy="567805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91780AF-E41D-DF1C-165D-434F6A854BB3}"/>
                </a:ext>
              </a:extLst>
            </p:cNvPr>
            <p:cNvCxnSpPr/>
            <p:nvPr/>
          </p:nvCxnSpPr>
          <p:spPr>
            <a:xfrm>
              <a:off x="457200" y="6381206"/>
              <a:ext cx="448709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1AC7FEB-9E11-7156-5D7A-850AE2F072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" y="1704703"/>
              <a:ext cx="52251" cy="46721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9DDDB1D-5F64-872F-828B-D5AA54C3EF2D}"/>
                </a:ext>
              </a:extLst>
            </p:cNvPr>
            <p:cNvSpPr/>
            <p:nvPr/>
          </p:nvSpPr>
          <p:spPr>
            <a:xfrm>
              <a:off x="1088024" y="5443976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76AE31A-8FC9-FC95-4E69-521ED328ECAC}"/>
                </a:ext>
              </a:extLst>
            </p:cNvPr>
            <p:cNvSpPr/>
            <p:nvPr/>
          </p:nvSpPr>
          <p:spPr>
            <a:xfrm>
              <a:off x="749475" y="5252852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8BE2483-4523-B580-6E44-8098E0472E33}"/>
                </a:ext>
              </a:extLst>
            </p:cNvPr>
            <p:cNvSpPr/>
            <p:nvPr/>
          </p:nvSpPr>
          <p:spPr>
            <a:xfrm>
              <a:off x="1469024" y="5118961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EA7AD43B-B4FC-071C-3B71-D758A3EDD869}"/>
                </a:ext>
              </a:extLst>
            </p:cNvPr>
            <p:cNvSpPr/>
            <p:nvPr/>
          </p:nvSpPr>
          <p:spPr>
            <a:xfrm>
              <a:off x="725524" y="4301312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DC2F397-601B-BD0B-1AF8-B18CAB5114E3}"/>
                </a:ext>
              </a:extLst>
            </p:cNvPr>
            <p:cNvSpPr/>
            <p:nvPr/>
          </p:nvSpPr>
          <p:spPr>
            <a:xfrm>
              <a:off x="934669" y="4777082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438A1B4-9285-EF08-CDE5-2BD6351E5D6A}"/>
                </a:ext>
              </a:extLst>
            </p:cNvPr>
            <p:cNvSpPr/>
            <p:nvPr/>
          </p:nvSpPr>
          <p:spPr>
            <a:xfrm>
              <a:off x="1679389" y="5565340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5C47595-778D-9224-44BB-E498DBF8A0DF}"/>
                </a:ext>
              </a:extLst>
            </p:cNvPr>
            <p:cNvSpPr/>
            <p:nvPr/>
          </p:nvSpPr>
          <p:spPr>
            <a:xfrm>
              <a:off x="1840222" y="5102653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FCFE19-23B8-123D-A502-815B29071FEE}"/>
                </a:ext>
              </a:extLst>
            </p:cNvPr>
            <p:cNvSpPr/>
            <p:nvPr/>
          </p:nvSpPr>
          <p:spPr>
            <a:xfrm>
              <a:off x="1887306" y="4562761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E34DCFA-CE44-8FCB-1E4D-82C88092EBD3}"/>
                </a:ext>
              </a:extLst>
            </p:cNvPr>
            <p:cNvSpPr/>
            <p:nvPr/>
          </p:nvSpPr>
          <p:spPr>
            <a:xfrm>
              <a:off x="2320718" y="427389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CFC759D-984D-0F14-CD30-D775711B111C}"/>
                </a:ext>
              </a:extLst>
            </p:cNvPr>
            <p:cNvSpPr/>
            <p:nvPr/>
          </p:nvSpPr>
          <p:spPr>
            <a:xfrm>
              <a:off x="2328450" y="4882271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E8BE083-B02A-5B5C-123E-965BE6FE6B3D}"/>
                </a:ext>
              </a:extLst>
            </p:cNvPr>
            <p:cNvSpPr/>
            <p:nvPr/>
          </p:nvSpPr>
          <p:spPr>
            <a:xfrm>
              <a:off x="690699" y="3804419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35BDD58A-CB73-D87C-63EA-972F82F4821C}"/>
                </a:ext>
              </a:extLst>
            </p:cNvPr>
            <p:cNvSpPr/>
            <p:nvPr/>
          </p:nvSpPr>
          <p:spPr>
            <a:xfrm>
              <a:off x="661851" y="3201913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3040E24-DEF2-FA4B-46F2-353A55FCB1FF}"/>
                </a:ext>
              </a:extLst>
            </p:cNvPr>
            <p:cNvSpPr/>
            <p:nvPr/>
          </p:nvSpPr>
          <p:spPr>
            <a:xfrm>
              <a:off x="2780208" y="5152554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4E8B38A-8240-28C2-20DD-B7C906D3ED3C}"/>
                </a:ext>
              </a:extLst>
            </p:cNvPr>
            <p:cNvSpPr/>
            <p:nvPr/>
          </p:nvSpPr>
          <p:spPr>
            <a:xfrm>
              <a:off x="2367911" y="533511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F7EF1FDD-8D65-127F-9A6C-48957AEFFD90}"/>
                </a:ext>
              </a:extLst>
            </p:cNvPr>
            <p:cNvSpPr/>
            <p:nvPr/>
          </p:nvSpPr>
          <p:spPr>
            <a:xfrm>
              <a:off x="2034810" y="5907698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A1A6E3D-7F21-80AD-8D7A-7763D186A96E}"/>
                </a:ext>
              </a:extLst>
            </p:cNvPr>
            <p:cNvSpPr/>
            <p:nvPr/>
          </p:nvSpPr>
          <p:spPr>
            <a:xfrm>
              <a:off x="2517859" y="5876150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191019B6-EAF1-58F2-5E14-866A017A36CB}"/>
                </a:ext>
              </a:extLst>
            </p:cNvPr>
            <p:cNvSpPr/>
            <p:nvPr/>
          </p:nvSpPr>
          <p:spPr>
            <a:xfrm>
              <a:off x="3011138" y="6009611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E91DB1D-DDE7-54F4-1836-71F910B90736}"/>
                </a:ext>
              </a:extLst>
            </p:cNvPr>
            <p:cNvSpPr/>
            <p:nvPr/>
          </p:nvSpPr>
          <p:spPr>
            <a:xfrm>
              <a:off x="3258925" y="510270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9D15156-AD7E-E537-32AA-A28968D39D9B}"/>
                </a:ext>
              </a:extLst>
            </p:cNvPr>
            <p:cNvSpPr/>
            <p:nvPr/>
          </p:nvSpPr>
          <p:spPr>
            <a:xfrm>
              <a:off x="1255940" y="5932666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FC02730-6E92-B05B-2FB2-63FF4E2EB5C5}"/>
                </a:ext>
              </a:extLst>
            </p:cNvPr>
            <p:cNvSpPr/>
            <p:nvPr/>
          </p:nvSpPr>
          <p:spPr>
            <a:xfrm>
              <a:off x="3569436" y="6032300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40B0EC1-9368-26A8-8518-9B59A7438363}"/>
                </a:ext>
              </a:extLst>
            </p:cNvPr>
            <p:cNvSpPr/>
            <p:nvPr/>
          </p:nvSpPr>
          <p:spPr>
            <a:xfrm>
              <a:off x="3820659" y="4913273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D563EC31-2EAA-9C1C-75D5-953F242A2875}"/>
                </a:ext>
              </a:extLst>
            </p:cNvPr>
            <p:cNvSpPr/>
            <p:nvPr/>
          </p:nvSpPr>
          <p:spPr>
            <a:xfrm>
              <a:off x="3360456" y="557786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F334C9D1-C74C-E755-0D6D-F1C6E9579421}"/>
                </a:ext>
              </a:extLst>
            </p:cNvPr>
            <p:cNvSpPr/>
            <p:nvPr/>
          </p:nvSpPr>
          <p:spPr>
            <a:xfrm>
              <a:off x="4088048" y="5947992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55317D4-DE42-3C54-EEDC-AA7C3911F634}"/>
                </a:ext>
              </a:extLst>
            </p:cNvPr>
            <p:cNvSpPr/>
            <p:nvPr/>
          </p:nvSpPr>
          <p:spPr>
            <a:xfrm>
              <a:off x="661851" y="5889188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C64530C-1A58-89FA-00FD-3B668D170B77}"/>
                </a:ext>
              </a:extLst>
            </p:cNvPr>
            <p:cNvSpPr/>
            <p:nvPr/>
          </p:nvSpPr>
          <p:spPr>
            <a:xfrm>
              <a:off x="2320717" y="3716152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6EA2383-92F4-284D-1D23-BFA92BB43418}"/>
                </a:ext>
              </a:extLst>
            </p:cNvPr>
            <p:cNvSpPr/>
            <p:nvPr/>
          </p:nvSpPr>
          <p:spPr>
            <a:xfrm>
              <a:off x="2810211" y="4135743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8AE9849A-B3E6-53D1-9D74-F144A52A9904}"/>
                </a:ext>
              </a:extLst>
            </p:cNvPr>
            <p:cNvSpPr/>
            <p:nvPr/>
          </p:nvSpPr>
          <p:spPr>
            <a:xfrm>
              <a:off x="1053984" y="2496188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D37E8C2-D3D5-78C8-EE60-D202F5EB5784}"/>
                </a:ext>
              </a:extLst>
            </p:cNvPr>
            <p:cNvSpPr/>
            <p:nvPr/>
          </p:nvSpPr>
          <p:spPr>
            <a:xfrm>
              <a:off x="769607" y="274630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23B05A5-231B-98B5-E35F-1ED314AF53FD}"/>
                </a:ext>
              </a:extLst>
            </p:cNvPr>
            <p:cNvSpPr/>
            <p:nvPr/>
          </p:nvSpPr>
          <p:spPr>
            <a:xfrm>
              <a:off x="700896" y="2184327"/>
              <a:ext cx="262349" cy="267781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E0B0C6C-7095-08B1-3EE1-47FDE9803388}"/>
                </a:ext>
              </a:extLst>
            </p:cNvPr>
            <p:cNvSpPr/>
            <p:nvPr/>
          </p:nvSpPr>
          <p:spPr>
            <a:xfrm>
              <a:off x="1142999" y="4043806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BF13D4C3-9E3B-FC80-5A2F-8BF2609E7C41}"/>
                </a:ext>
              </a:extLst>
            </p:cNvPr>
            <p:cNvSpPr/>
            <p:nvPr/>
          </p:nvSpPr>
          <p:spPr>
            <a:xfrm>
              <a:off x="1633713" y="4137963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C006244A-F9AD-9924-2F85-9B3F522B2E02}"/>
                </a:ext>
              </a:extLst>
            </p:cNvPr>
            <p:cNvSpPr/>
            <p:nvPr/>
          </p:nvSpPr>
          <p:spPr>
            <a:xfrm>
              <a:off x="1206669" y="3495496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EE427E8F-CCC5-05DB-36D0-D2C05F22C08B}"/>
                </a:ext>
              </a:extLst>
            </p:cNvPr>
            <p:cNvSpPr/>
            <p:nvPr/>
          </p:nvSpPr>
          <p:spPr>
            <a:xfrm>
              <a:off x="1530729" y="376327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4A7CFB8B-2E47-5062-E8BC-921887BF9D5A}"/>
                </a:ext>
              </a:extLst>
            </p:cNvPr>
            <p:cNvSpPr/>
            <p:nvPr/>
          </p:nvSpPr>
          <p:spPr>
            <a:xfrm>
              <a:off x="1887305" y="3667242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258D406A-F0CB-2DF9-2B55-BDF4EB6452E2}"/>
                </a:ext>
              </a:extLst>
            </p:cNvPr>
            <p:cNvSpPr/>
            <p:nvPr/>
          </p:nvSpPr>
          <p:spPr>
            <a:xfrm>
              <a:off x="1656797" y="3308009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4D9C48EA-AADB-5F59-6A18-418846712027}"/>
                </a:ext>
              </a:extLst>
            </p:cNvPr>
            <p:cNvSpPr/>
            <p:nvPr/>
          </p:nvSpPr>
          <p:spPr>
            <a:xfrm>
              <a:off x="1248857" y="2981202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BFDA681-A362-17AD-A862-620C6E79DAC7}"/>
                </a:ext>
              </a:extLst>
            </p:cNvPr>
            <p:cNvSpPr/>
            <p:nvPr/>
          </p:nvSpPr>
          <p:spPr>
            <a:xfrm>
              <a:off x="1840221" y="284428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721C949-68C4-0F59-0CCD-F6C1DA27A54D}"/>
                </a:ext>
              </a:extLst>
            </p:cNvPr>
            <p:cNvSpPr/>
            <p:nvPr/>
          </p:nvSpPr>
          <p:spPr>
            <a:xfrm>
              <a:off x="1679388" y="2355106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72452A2-7B15-8A9E-6B59-0A116036F324}"/>
                </a:ext>
              </a:extLst>
            </p:cNvPr>
            <p:cNvSpPr/>
            <p:nvPr/>
          </p:nvSpPr>
          <p:spPr>
            <a:xfrm>
              <a:off x="1259207" y="2030320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2F60A30B-87CB-6614-4545-4E7FA3761F54}"/>
                </a:ext>
              </a:extLst>
            </p:cNvPr>
            <p:cNvSpPr/>
            <p:nvPr/>
          </p:nvSpPr>
          <p:spPr>
            <a:xfrm>
              <a:off x="2265246" y="322088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A77765F8-BAE6-07D3-9A83-72DAB702410F}"/>
                </a:ext>
              </a:extLst>
            </p:cNvPr>
            <p:cNvSpPr/>
            <p:nvPr/>
          </p:nvSpPr>
          <p:spPr>
            <a:xfrm>
              <a:off x="2914169" y="355799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D81F649E-29A9-3E07-3AC2-AC5C939AB130}"/>
                </a:ext>
              </a:extLst>
            </p:cNvPr>
            <p:cNvSpPr/>
            <p:nvPr/>
          </p:nvSpPr>
          <p:spPr>
            <a:xfrm>
              <a:off x="3200405" y="3956358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726BF93-5491-91AC-7F99-1FBCF820EB63}"/>
                </a:ext>
              </a:extLst>
            </p:cNvPr>
            <p:cNvSpPr/>
            <p:nvPr/>
          </p:nvSpPr>
          <p:spPr>
            <a:xfrm>
              <a:off x="2857227" y="303444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109F7195-5995-D8FA-5EF7-A117EF24FCA1}"/>
                </a:ext>
              </a:extLst>
            </p:cNvPr>
            <p:cNvSpPr/>
            <p:nvPr/>
          </p:nvSpPr>
          <p:spPr>
            <a:xfrm>
              <a:off x="2413361" y="2787029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6A2F4ED8-5D46-6308-54BA-4E58FA203465}"/>
                </a:ext>
              </a:extLst>
            </p:cNvPr>
            <p:cNvSpPr/>
            <p:nvPr/>
          </p:nvSpPr>
          <p:spPr>
            <a:xfrm>
              <a:off x="2689105" y="4627042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822567D-300C-BCBE-224E-6D414C3F8B22}"/>
                </a:ext>
              </a:extLst>
            </p:cNvPr>
            <p:cNvSpPr/>
            <p:nvPr/>
          </p:nvSpPr>
          <p:spPr>
            <a:xfrm>
              <a:off x="3106521" y="4541679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22B3234-A3B8-1673-0508-06F28BCDE069}"/>
                </a:ext>
              </a:extLst>
            </p:cNvPr>
            <p:cNvSpPr/>
            <p:nvPr/>
          </p:nvSpPr>
          <p:spPr>
            <a:xfrm>
              <a:off x="3700610" y="5334888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2864BE6-FE25-6206-7BA6-DCB1B1DEC38A}"/>
                </a:ext>
              </a:extLst>
            </p:cNvPr>
            <p:cNvSpPr/>
            <p:nvPr/>
          </p:nvSpPr>
          <p:spPr>
            <a:xfrm>
              <a:off x="3613194" y="4541679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239F88A-76AF-2F90-3B3E-5895DC3358CD}"/>
                </a:ext>
              </a:extLst>
            </p:cNvPr>
            <p:cNvSpPr/>
            <p:nvPr/>
          </p:nvSpPr>
          <p:spPr>
            <a:xfrm>
              <a:off x="4277954" y="5452083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72154F7F-C96D-F043-1D19-BD0A1DDF324F}"/>
                </a:ext>
              </a:extLst>
            </p:cNvPr>
            <p:cNvSpPr/>
            <p:nvPr/>
          </p:nvSpPr>
          <p:spPr>
            <a:xfrm>
              <a:off x="1376943" y="4653134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FB3122F-ABEC-2829-EC63-07552E598A56}"/>
                </a:ext>
              </a:extLst>
            </p:cNvPr>
            <p:cNvSpPr/>
            <p:nvPr/>
          </p:nvSpPr>
          <p:spPr>
            <a:xfrm>
              <a:off x="2932070" y="2248766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06C0299-6465-DA06-5B1C-F908826676F3}"/>
                </a:ext>
              </a:extLst>
            </p:cNvPr>
            <p:cNvSpPr/>
            <p:nvPr/>
          </p:nvSpPr>
          <p:spPr>
            <a:xfrm>
              <a:off x="2151012" y="1949024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D139730-FE56-3076-E603-65BE267FB2D0}"/>
                </a:ext>
              </a:extLst>
            </p:cNvPr>
            <p:cNvSpPr/>
            <p:nvPr/>
          </p:nvSpPr>
          <p:spPr>
            <a:xfrm>
              <a:off x="3167740" y="2653138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5893C7E-1F93-1E7C-69CB-4C4119472486}"/>
                </a:ext>
              </a:extLst>
            </p:cNvPr>
            <p:cNvSpPr/>
            <p:nvPr/>
          </p:nvSpPr>
          <p:spPr>
            <a:xfrm>
              <a:off x="3483975" y="2962550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D0F1E450-9A9A-0814-A01F-1F18EF6A7FC2}"/>
                </a:ext>
              </a:extLst>
            </p:cNvPr>
            <p:cNvSpPr/>
            <p:nvPr/>
          </p:nvSpPr>
          <p:spPr>
            <a:xfrm>
              <a:off x="3357142" y="3301878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B155364B-7197-BF8B-20AE-DCF7C56A64C4}"/>
                </a:ext>
              </a:extLst>
            </p:cNvPr>
            <p:cNvSpPr/>
            <p:nvPr/>
          </p:nvSpPr>
          <p:spPr>
            <a:xfrm>
              <a:off x="4109224" y="460265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EC33891F-0B07-3056-3F32-54D871F7C1D1}"/>
                </a:ext>
              </a:extLst>
            </p:cNvPr>
            <p:cNvSpPr/>
            <p:nvPr/>
          </p:nvSpPr>
          <p:spPr>
            <a:xfrm>
              <a:off x="4244200" y="4023628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54D4F619-0681-DAE2-E4D8-A91223457D26}"/>
                </a:ext>
              </a:extLst>
            </p:cNvPr>
            <p:cNvSpPr/>
            <p:nvPr/>
          </p:nvSpPr>
          <p:spPr>
            <a:xfrm>
              <a:off x="4066377" y="3276040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147BBE5E-190B-D3C7-D72D-A9F374F351DB}"/>
                </a:ext>
              </a:extLst>
            </p:cNvPr>
            <p:cNvSpPr/>
            <p:nvPr/>
          </p:nvSpPr>
          <p:spPr>
            <a:xfrm>
              <a:off x="1731373" y="1762539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6E5B6BF9-A88E-C650-101B-A61A60B53B41}"/>
                </a:ext>
              </a:extLst>
            </p:cNvPr>
            <p:cNvSpPr/>
            <p:nvPr/>
          </p:nvSpPr>
          <p:spPr>
            <a:xfrm>
              <a:off x="3771574" y="4068433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A152F389-4116-D0D3-BB41-B58ECEF76B88}"/>
                </a:ext>
              </a:extLst>
            </p:cNvPr>
            <p:cNvSpPr/>
            <p:nvPr/>
          </p:nvSpPr>
          <p:spPr>
            <a:xfrm>
              <a:off x="3630939" y="3640437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F855371D-D1AE-3CA4-2C86-60A4D00CD892}"/>
                </a:ext>
              </a:extLst>
            </p:cNvPr>
            <p:cNvSpPr/>
            <p:nvPr/>
          </p:nvSpPr>
          <p:spPr>
            <a:xfrm>
              <a:off x="2297159" y="2447943"/>
              <a:ext cx="262349" cy="267781"/>
            </a:xfrm>
            <a:prstGeom prst="roundRect">
              <a:avLst/>
            </a:prstGeom>
            <a:pattFill prst="wdUp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1B3DEC3-8AA3-33B3-B642-2044FA672248}"/>
                </a:ext>
              </a:extLst>
            </p:cNvPr>
            <p:cNvGrpSpPr/>
            <p:nvPr/>
          </p:nvGrpSpPr>
          <p:grpSpPr>
            <a:xfrm>
              <a:off x="3605517" y="1879311"/>
              <a:ext cx="1019685" cy="951590"/>
              <a:chOff x="3999714" y="1701078"/>
              <a:chExt cx="1019685" cy="95159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B6237D2-DE21-55F4-7BAB-74E279070D03}"/>
                  </a:ext>
                </a:extLst>
              </p:cNvPr>
              <p:cNvSpPr/>
              <p:nvPr/>
            </p:nvSpPr>
            <p:spPr>
              <a:xfrm>
                <a:off x="4062551" y="2283197"/>
                <a:ext cx="881740" cy="267781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Benign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E1B54211-1A13-D049-F0D7-C0F016424C6F}"/>
                  </a:ext>
                </a:extLst>
              </p:cNvPr>
              <p:cNvSpPr/>
              <p:nvPr/>
            </p:nvSpPr>
            <p:spPr>
              <a:xfrm>
                <a:off x="4062551" y="1972101"/>
                <a:ext cx="890446" cy="267781"/>
              </a:xfrm>
              <a:prstGeom prst="roundRect">
                <a:avLst/>
              </a:prstGeom>
              <a:pattFill prst="wdUpDiag">
                <a:fgClr>
                  <a:schemeClr val="accent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Malignant</a:t>
                </a:r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82D4AB64-71E6-C719-0D0A-64AAEF18D469}"/>
                  </a:ext>
                </a:extLst>
              </p:cNvPr>
              <p:cNvSpPr/>
              <p:nvPr/>
            </p:nvSpPr>
            <p:spPr>
              <a:xfrm>
                <a:off x="3999714" y="1701078"/>
                <a:ext cx="1019685" cy="951590"/>
              </a:xfrm>
              <a:prstGeom prst="roundRect">
                <a:avLst>
                  <a:gd name="adj" fmla="val 5764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Key</a:t>
                </a:r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556DB1-16DC-CB46-ED7F-E2D878F6D591}"/>
                </a:ext>
              </a:extLst>
            </p:cNvPr>
            <p:cNvSpPr txBox="1"/>
            <p:nvPr/>
          </p:nvSpPr>
          <p:spPr>
            <a:xfrm>
              <a:off x="873431" y="1049118"/>
              <a:ext cx="3863181" cy="518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Breast Cancer Tumours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986F355-D120-E39B-56B9-4734820904A2}"/>
                </a:ext>
              </a:extLst>
            </p:cNvPr>
            <p:cNvSpPr txBox="1"/>
            <p:nvPr/>
          </p:nvSpPr>
          <p:spPr>
            <a:xfrm rot="16200000">
              <a:off x="-1371572" y="3203362"/>
              <a:ext cx="318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Mean Diameter (mm)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1F026BD-FBF1-865F-7A2A-4A8046953A09}"/>
                </a:ext>
              </a:extLst>
            </p:cNvPr>
            <p:cNvSpPr txBox="1"/>
            <p:nvPr/>
          </p:nvSpPr>
          <p:spPr>
            <a:xfrm>
              <a:off x="1851702" y="6419394"/>
              <a:ext cx="3189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Growth Rate (mm/d)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CF5C969-D9FB-99A1-AB2A-286D8C443A01}"/>
              </a:ext>
            </a:extLst>
          </p:cNvPr>
          <p:cNvSpPr txBox="1"/>
          <p:nvPr/>
        </p:nvSpPr>
        <p:spPr>
          <a:xfrm>
            <a:off x="5261086" y="1779479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 have different precision and recall scores for each class, i.e. malignant and benign. Consider this like doing a search for “malignant” and “benign” in our previous example.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340B0-BA28-43A6-F0CF-04EE67252024}"/>
              </a:ext>
            </a:extLst>
          </p:cNvPr>
          <p:cNvSpPr txBox="1"/>
          <p:nvPr/>
        </p:nvSpPr>
        <p:spPr>
          <a:xfrm>
            <a:off x="5224832" y="2973964"/>
            <a:ext cx="6094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 1 gives the following line. For the ‘malignant’ class it has </a:t>
            </a:r>
            <a:r>
              <a:rPr lang="en-GB" b="1" dirty="0"/>
              <a:t>high precision </a:t>
            </a:r>
            <a:r>
              <a:rPr lang="en-GB" dirty="0"/>
              <a:t>but </a:t>
            </a:r>
            <a:r>
              <a:rPr lang="en-GB" b="1" dirty="0"/>
              <a:t>low recall</a:t>
            </a:r>
            <a:r>
              <a:rPr lang="en-GB" dirty="0"/>
              <a:t>. Can you answer for the ‘benign’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Does this show high or low precision?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Does this show high or low recall?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1F3906-468F-F11E-2FB4-FE830F51C05A}"/>
              </a:ext>
            </a:extLst>
          </p:cNvPr>
          <p:cNvGrpSpPr/>
          <p:nvPr/>
        </p:nvGrpSpPr>
        <p:grpSpPr>
          <a:xfrm>
            <a:off x="973715" y="2104794"/>
            <a:ext cx="3484602" cy="3071348"/>
            <a:chOff x="958567" y="2067917"/>
            <a:chExt cx="3484602" cy="30713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D4C50A0-B90B-9A8F-A75E-75958E638F64}"/>
                </a:ext>
              </a:extLst>
            </p:cNvPr>
            <p:cNvGrpSpPr/>
            <p:nvPr/>
          </p:nvGrpSpPr>
          <p:grpSpPr>
            <a:xfrm>
              <a:off x="958567" y="2067917"/>
              <a:ext cx="3484602" cy="3071348"/>
              <a:chOff x="958567" y="2067917"/>
              <a:chExt cx="3484602" cy="307134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283366B4-240E-13B6-37D2-B669E3F39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567" y="2067917"/>
                <a:ext cx="1082418" cy="1470895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4CC6A180-7191-4634-2D8B-FB21B1C8E3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1895" y="4827382"/>
                <a:ext cx="857079" cy="66336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5F45DFE-5342-BB8B-6871-5F3841289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13597" y="4161986"/>
                <a:ext cx="113881" cy="720517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422A311-B392-E86A-9A48-EC792355C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739" y="3619068"/>
                <a:ext cx="915001" cy="464904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AC972CA-BACB-887E-8EAD-4E687D0516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1304" y="4832646"/>
                <a:ext cx="651865" cy="306619"/>
              </a:xfrm>
              <a:prstGeom prst="line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8AB98938-159D-E053-802E-2748FB0FD345}"/>
                </a:ext>
              </a:extLst>
            </p:cNvPr>
            <p:cNvSpPr/>
            <p:nvPr/>
          </p:nvSpPr>
          <p:spPr>
            <a:xfrm rot="1800044">
              <a:off x="1702335" y="4731648"/>
              <a:ext cx="864467" cy="390306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Benign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B6EB8231-6F2C-4F4A-B1F2-4518E619D446}"/>
                </a:ext>
              </a:extLst>
            </p:cNvPr>
            <p:cNvSpPr/>
            <p:nvPr/>
          </p:nvSpPr>
          <p:spPr>
            <a:xfrm rot="1800044">
              <a:off x="2531838" y="3320050"/>
              <a:ext cx="1211508" cy="390306"/>
            </a:xfrm>
            <a:prstGeom prst="flowChartAlternateProces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Malignant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C197D4-4DC1-A9C2-44CA-7C7ACE760A1C}"/>
              </a:ext>
            </a:extLst>
          </p:cNvPr>
          <p:cNvSpPr txBox="1"/>
          <p:nvPr/>
        </p:nvSpPr>
        <p:spPr>
          <a:xfrm>
            <a:off x="5233559" y="4457715"/>
            <a:ext cx="60948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 2 gives the following line. For each class: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Does this show high or low precision?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Does this show high or low recall?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6A995A6-881D-7E14-E9C8-3A3C1A17AB1A}"/>
              </a:ext>
            </a:extLst>
          </p:cNvPr>
          <p:cNvGrpSpPr/>
          <p:nvPr/>
        </p:nvGrpSpPr>
        <p:grpSpPr>
          <a:xfrm>
            <a:off x="1084217" y="2037806"/>
            <a:ext cx="3383280" cy="3688752"/>
            <a:chOff x="1084217" y="2037806"/>
            <a:chExt cx="3383280" cy="368875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989E0F8-18DE-1A31-36F3-35E1EE5B0E13}"/>
                </a:ext>
              </a:extLst>
            </p:cNvPr>
            <p:cNvSpPr/>
            <p:nvPr/>
          </p:nvSpPr>
          <p:spPr>
            <a:xfrm>
              <a:off x="1084217" y="2037806"/>
              <a:ext cx="3383280" cy="3688752"/>
            </a:xfrm>
            <a:custGeom>
              <a:avLst/>
              <a:gdLst>
                <a:gd name="connsiteX0" fmla="*/ 0 w 3383280"/>
                <a:gd name="connsiteY0" fmla="*/ 0 h 3688752"/>
                <a:gd name="connsiteX1" fmla="*/ 97972 w 3383280"/>
                <a:gd name="connsiteY1" fmla="*/ 555171 h 3688752"/>
                <a:gd name="connsiteX2" fmla="*/ 411480 w 3383280"/>
                <a:gd name="connsiteY2" fmla="*/ 685800 h 3688752"/>
                <a:gd name="connsiteX3" fmla="*/ 522514 w 3383280"/>
                <a:gd name="connsiteY3" fmla="*/ 992777 h 3688752"/>
                <a:gd name="connsiteX4" fmla="*/ 163286 w 3383280"/>
                <a:gd name="connsiteY4" fmla="*/ 1162594 h 3688752"/>
                <a:gd name="connsiteX5" fmla="*/ 84909 w 3383280"/>
                <a:gd name="connsiteY5" fmla="*/ 1508760 h 3688752"/>
                <a:gd name="connsiteX6" fmla="*/ 117566 w 3383280"/>
                <a:gd name="connsiteY6" fmla="*/ 2508068 h 3688752"/>
                <a:gd name="connsiteX7" fmla="*/ 267789 w 3383280"/>
                <a:gd name="connsiteY7" fmla="*/ 2704011 h 3688752"/>
                <a:gd name="connsiteX8" fmla="*/ 287383 w 3383280"/>
                <a:gd name="connsiteY8" fmla="*/ 2860765 h 3688752"/>
                <a:gd name="connsiteX9" fmla="*/ 378823 w 3383280"/>
                <a:gd name="connsiteY9" fmla="*/ 2971800 h 3688752"/>
                <a:gd name="connsiteX10" fmla="*/ 666206 w 3383280"/>
                <a:gd name="connsiteY10" fmla="*/ 2971800 h 3688752"/>
                <a:gd name="connsiteX11" fmla="*/ 718457 w 3383280"/>
                <a:gd name="connsiteY11" fmla="*/ 2671354 h 3688752"/>
                <a:gd name="connsiteX12" fmla="*/ 888274 w 3383280"/>
                <a:gd name="connsiteY12" fmla="*/ 2468880 h 3688752"/>
                <a:gd name="connsiteX13" fmla="*/ 1149532 w 3383280"/>
                <a:gd name="connsiteY13" fmla="*/ 2560320 h 3688752"/>
                <a:gd name="connsiteX14" fmla="*/ 1561012 w 3383280"/>
                <a:gd name="connsiteY14" fmla="*/ 2932611 h 3688752"/>
                <a:gd name="connsiteX15" fmla="*/ 1926772 w 3383280"/>
                <a:gd name="connsiteY15" fmla="*/ 2978331 h 3688752"/>
                <a:gd name="connsiteX16" fmla="*/ 2214154 w 3383280"/>
                <a:gd name="connsiteY16" fmla="*/ 2926080 h 3688752"/>
                <a:gd name="connsiteX17" fmla="*/ 2449286 w 3383280"/>
                <a:gd name="connsiteY17" fmla="*/ 3024051 h 3688752"/>
                <a:gd name="connsiteX18" fmla="*/ 2383972 w 3383280"/>
                <a:gd name="connsiteY18" fmla="*/ 3350623 h 3688752"/>
                <a:gd name="connsiteX19" fmla="*/ 2462349 w 3383280"/>
                <a:gd name="connsiteY19" fmla="*/ 3553097 h 3688752"/>
                <a:gd name="connsiteX20" fmla="*/ 2625634 w 3383280"/>
                <a:gd name="connsiteY20" fmla="*/ 3631474 h 3688752"/>
                <a:gd name="connsiteX21" fmla="*/ 2860766 w 3383280"/>
                <a:gd name="connsiteY21" fmla="*/ 3683725 h 3688752"/>
                <a:gd name="connsiteX22" fmla="*/ 3383280 w 3383280"/>
                <a:gd name="connsiteY22" fmla="*/ 3683725 h 368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383280" h="3688752">
                  <a:moveTo>
                    <a:pt x="0" y="0"/>
                  </a:moveTo>
                  <a:cubicBezTo>
                    <a:pt x="14696" y="220435"/>
                    <a:pt x="29392" y="440871"/>
                    <a:pt x="97972" y="555171"/>
                  </a:cubicBezTo>
                  <a:cubicBezTo>
                    <a:pt x="166552" y="669471"/>
                    <a:pt x="340723" y="612866"/>
                    <a:pt x="411480" y="685800"/>
                  </a:cubicBezTo>
                  <a:cubicBezTo>
                    <a:pt x="482237" y="758734"/>
                    <a:pt x="563880" y="913311"/>
                    <a:pt x="522514" y="992777"/>
                  </a:cubicBezTo>
                  <a:cubicBezTo>
                    <a:pt x="481148" y="1072243"/>
                    <a:pt x="236220" y="1076597"/>
                    <a:pt x="163286" y="1162594"/>
                  </a:cubicBezTo>
                  <a:cubicBezTo>
                    <a:pt x="90352" y="1248591"/>
                    <a:pt x="92529" y="1284514"/>
                    <a:pt x="84909" y="1508760"/>
                  </a:cubicBezTo>
                  <a:cubicBezTo>
                    <a:pt x="77289" y="1733006"/>
                    <a:pt x="87086" y="2308860"/>
                    <a:pt x="117566" y="2508068"/>
                  </a:cubicBezTo>
                  <a:cubicBezTo>
                    <a:pt x="148046" y="2707276"/>
                    <a:pt x="239486" y="2645228"/>
                    <a:pt x="267789" y="2704011"/>
                  </a:cubicBezTo>
                  <a:cubicBezTo>
                    <a:pt x="296092" y="2762794"/>
                    <a:pt x="268877" y="2816134"/>
                    <a:pt x="287383" y="2860765"/>
                  </a:cubicBezTo>
                  <a:cubicBezTo>
                    <a:pt x="305889" y="2905396"/>
                    <a:pt x="315686" y="2953294"/>
                    <a:pt x="378823" y="2971800"/>
                  </a:cubicBezTo>
                  <a:cubicBezTo>
                    <a:pt x="441960" y="2990306"/>
                    <a:pt x="609600" y="3021874"/>
                    <a:pt x="666206" y="2971800"/>
                  </a:cubicBezTo>
                  <a:cubicBezTo>
                    <a:pt x="722812" y="2921726"/>
                    <a:pt x="681446" y="2755174"/>
                    <a:pt x="718457" y="2671354"/>
                  </a:cubicBezTo>
                  <a:cubicBezTo>
                    <a:pt x="755468" y="2587534"/>
                    <a:pt x="816428" y="2487386"/>
                    <a:pt x="888274" y="2468880"/>
                  </a:cubicBezTo>
                  <a:cubicBezTo>
                    <a:pt x="960120" y="2450374"/>
                    <a:pt x="1037409" y="2483032"/>
                    <a:pt x="1149532" y="2560320"/>
                  </a:cubicBezTo>
                  <a:cubicBezTo>
                    <a:pt x="1261655" y="2637608"/>
                    <a:pt x="1431472" y="2862942"/>
                    <a:pt x="1561012" y="2932611"/>
                  </a:cubicBezTo>
                  <a:cubicBezTo>
                    <a:pt x="1690552" y="3002280"/>
                    <a:pt x="1817915" y="2979420"/>
                    <a:pt x="1926772" y="2978331"/>
                  </a:cubicBezTo>
                  <a:cubicBezTo>
                    <a:pt x="2035629" y="2977243"/>
                    <a:pt x="2127068" y="2918460"/>
                    <a:pt x="2214154" y="2926080"/>
                  </a:cubicBezTo>
                  <a:cubicBezTo>
                    <a:pt x="2301240" y="2933700"/>
                    <a:pt x="2420983" y="2953294"/>
                    <a:pt x="2449286" y="3024051"/>
                  </a:cubicBezTo>
                  <a:cubicBezTo>
                    <a:pt x="2477589" y="3094808"/>
                    <a:pt x="2381795" y="3262449"/>
                    <a:pt x="2383972" y="3350623"/>
                  </a:cubicBezTo>
                  <a:cubicBezTo>
                    <a:pt x="2386149" y="3438797"/>
                    <a:pt x="2422072" y="3506289"/>
                    <a:pt x="2462349" y="3553097"/>
                  </a:cubicBezTo>
                  <a:cubicBezTo>
                    <a:pt x="2502626" y="3599906"/>
                    <a:pt x="2559231" y="3609703"/>
                    <a:pt x="2625634" y="3631474"/>
                  </a:cubicBezTo>
                  <a:cubicBezTo>
                    <a:pt x="2692037" y="3653245"/>
                    <a:pt x="2734492" y="3675017"/>
                    <a:pt x="2860766" y="3683725"/>
                  </a:cubicBezTo>
                  <a:cubicBezTo>
                    <a:pt x="2987040" y="3692433"/>
                    <a:pt x="3185160" y="3688079"/>
                    <a:pt x="3383280" y="3683725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A0F4F0AA-B747-4CCF-35AD-321EDEC17614}"/>
                </a:ext>
              </a:extLst>
            </p:cNvPr>
            <p:cNvSpPr/>
            <p:nvPr/>
          </p:nvSpPr>
          <p:spPr>
            <a:xfrm rot="1800044">
              <a:off x="2699386" y="3509327"/>
              <a:ext cx="1211508" cy="390306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Malignant</a:t>
              </a:r>
            </a:p>
          </p:txBody>
        </p:sp>
        <p:sp>
          <p:nvSpPr>
            <p:cNvPr id="40" name="Flowchart: Alternate Process 39">
              <a:extLst>
                <a:ext uri="{FF2B5EF4-FFF2-40B4-BE49-F238E27FC236}">
                  <a16:creationId xmlns:a16="http://schemas.microsoft.com/office/drawing/2014/main" id="{F33674BC-1F5D-5911-4C27-7338146979FC}"/>
                </a:ext>
              </a:extLst>
            </p:cNvPr>
            <p:cNvSpPr/>
            <p:nvPr/>
          </p:nvSpPr>
          <p:spPr>
            <a:xfrm rot="1800044">
              <a:off x="1869883" y="4920925"/>
              <a:ext cx="864467" cy="390306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Benign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32D808B-2A7C-AA04-1CD5-CEE19D75B21A}"/>
              </a:ext>
            </a:extLst>
          </p:cNvPr>
          <p:cNvSpPr txBox="1"/>
          <p:nvPr/>
        </p:nvSpPr>
        <p:spPr>
          <a:xfrm>
            <a:off x="5261086" y="5418627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Imagine you are a clinician using one of these models. Would you rather 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 precision and low 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High recall and low precision</a:t>
            </a:r>
          </a:p>
        </p:txBody>
      </p:sp>
    </p:spTree>
    <p:extLst>
      <p:ext uri="{BB962C8B-B14F-4D97-AF65-F5344CB8AC3E}">
        <p14:creationId xmlns:p14="http://schemas.microsoft.com/office/powerpoint/2010/main" val="8727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8" grpId="0"/>
      <p:bldP spid="33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B1EF-BD02-C563-3EDF-106C566C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I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3D6A-F619-C50A-1C43-6A4A6F25F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54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What is Machine Learning?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B7D6B-D857-8BFD-8A62-E23A35DB77EA}"/>
              </a:ext>
            </a:extLst>
          </p:cNvPr>
          <p:cNvSpPr txBox="1"/>
          <p:nvPr/>
        </p:nvSpPr>
        <p:spPr>
          <a:xfrm>
            <a:off x="1408797" y="4823600"/>
            <a:ext cx="9546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Simply, Machine Learning uses </a:t>
            </a:r>
            <a:r>
              <a:rPr lang="en-GB" sz="2400" b="1" dirty="0"/>
              <a:t>computers</a:t>
            </a:r>
            <a:r>
              <a:rPr lang="en-GB" sz="2400" dirty="0"/>
              <a:t> and </a:t>
            </a:r>
            <a:r>
              <a:rPr lang="en-GB" sz="2400" b="1" dirty="0"/>
              <a:t>data</a:t>
            </a:r>
            <a:r>
              <a:rPr lang="en-GB" sz="2400" dirty="0"/>
              <a:t> to solve problems.</a:t>
            </a:r>
            <a:endParaRPr lang="en-GB" sz="2400" b="1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DDE1E4E-CA97-C664-B496-DD77A4D5D466}"/>
              </a:ext>
            </a:extLst>
          </p:cNvPr>
          <p:cNvGrpSpPr/>
          <p:nvPr/>
        </p:nvGrpSpPr>
        <p:grpSpPr>
          <a:xfrm>
            <a:off x="1236432" y="1811970"/>
            <a:ext cx="9719136" cy="2441228"/>
            <a:chOff x="1289208" y="2802570"/>
            <a:chExt cx="9719136" cy="244122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D0E01D5-7AF8-BDB2-851E-9709CD18B4F9}"/>
                </a:ext>
              </a:extLst>
            </p:cNvPr>
            <p:cNvGrpSpPr/>
            <p:nvPr/>
          </p:nvGrpSpPr>
          <p:grpSpPr>
            <a:xfrm>
              <a:off x="1289208" y="2864380"/>
              <a:ext cx="1903529" cy="2366185"/>
              <a:chOff x="922062" y="1991543"/>
              <a:chExt cx="1903529" cy="2366185"/>
            </a:xfrm>
          </p:grpSpPr>
          <p:pic>
            <p:nvPicPr>
              <p:cNvPr id="5" name="Graphic 4" descr="Statistics outline">
                <a:extLst>
                  <a:ext uri="{FF2B5EF4-FFF2-40B4-BE49-F238E27FC236}">
                    <a16:creationId xmlns:a16="http://schemas.microsoft.com/office/drawing/2014/main" id="{CF520FC5-82C2-ACC0-F293-15ED0A806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30431" y="1991543"/>
                <a:ext cx="990600" cy="990600"/>
              </a:xfrm>
              <a:prstGeom prst="rect">
                <a:avLst/>
              </a:prstGeom>
            </p:spPr>
          </p:pic>
          <p:pic>
            <p:nvPicPr>
              <p:cNvPr id="23" name="Graphic 22" descr="Bar chart with solid fill">
                <a:extLst>
                  <a:ext uri="{FF2B5EF4-FFF2-40B4-BE49-F238E27FC236}">
                    <a16:creationId xmlns:a16="http://schemas.microsoft.com/office/drawing/2014/main" id="{B09EA38D-F200-4A33-458C-C6733512F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26623" y="2681032"/>
                <a:ext cx="990600" cy="9906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DE679EC-97B2-1746-C39E-5BF8CEF7CDFF}"/>
                  </a:ext>
                </a:extLst>
              </p:cNvPr>
              <p:cNvSpPr/>
              <p:nvPr/>
            </p:nvSpPr>
            <p:spPr>
              <a:xfrm>
                <a:off x="1046018" y="1991543"/>
                <a:ext cx="1655618" cy="1680089"/>
              </a:xfrm>
              <a:custGeom>
                <a:avLst/>
                <a:gdLst>
                  <a:gd name="connsiteX0" fmla="*/ 0 w 1655618"/>
                  <a:gd name="connsiteY0" fmla="*/ 0 h 1680089"/>
                  <a:gd name="connsiteX1" fmla="*/ 551873 w 1655618"/>
                  <a:gd name="connsiteY1" fmla="*/ 0 h 1680089"/>
                  <a:gd name="connsiteX2" fmla="*/ 1120302 w 1655618"/>
                  <a:gd name="connsiteY2" fmla="*/ 0 h 1680089"/>
                  <a:gd name="connsiteX3" fmla="*/ 1655618 w 1655618"/>
                  <a:gd name="connsiteY3" fmla="*/ 0 h 1680089"/>
                  <a:gd name="connsiteX4" fmla="*/ 1655618 w 1655618"/>
                  <a:gd name="connsiteY4" fmla="*/ 526428 h 1680089"/>
                  <a:gd name="connsiteX5" fmla="*/ 1655618 w 1655618"/>
                  <a:gd name="connsiteY5" fmla="*/ 1069657 h 1680089"/>
                  <a:gd name="connsiteX6" fmla="*/ 1655618 w 1655618"/>
                  <a:gd name="connsiteY6" fmla="*/ 1680089 h 1680089"/>
                  <a:gd name="connsiteX7" fmla="*/ 1153414 w 1655618"/>
                  <a:gd name="connsiteY7" fmla="*/ 1680089 h 1680089"/>
                  <a:gd name="connsiteX8" fmla="*/ 584985 w 1655618"/>
                  <a:gd name="connsiteY8" fmla="*/ 1680089 h 1680089"/>
                  <a:gd name="connsiteX9" fmla="*/ 0 w 1655618"/>
                  <a:gd name="connsiteY9" fmla="*/ 1680089 h 1680089"/>
                  <a:gd name="connsiteX10" fmla="*/ 0 w 1655618"/>
                  <a:gd name="connsiteY10" fmla="*/ 1170462 h 1680089"/>
                  <a:gd name="connsiteX11" fmla="*/ 0 w 1655618"/>
                  <a:gd name="connsiteY11" fmla="*/ 576831 h 1680089"/>
                  <a:gd name="connsiteX12" fmla="*/ 0 w 1655618"/>
                  <a:gd name="connsiteY12" fmla="*/ 0 h 168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5618" h="1680089" extrusionOk="0">
                    <a:moveTo>
                      <a:pt x="0" y="0"/>
                    </a:moveTo>
                    <a:cubicBezTo>
                      <a:pt x="116846" y="-2584"/>
                      <a:pt x="405235" y="16033"/>
                      <a:pt x="551873" y="0"/>
                    </a:cubicBezTo>
                    <a:cubicBezTo>
                      <a:pt x="698511" y="-16033"/>
                      <a:pt x="949869" y="20373"/>
                      <a:pt x="1120302" y="0"/>
                    </a:cubicBezTo>
                    <a:cubicBezTo>
                      <a:pt x="1290735" y="-20373"/>
                      <a:pt x="1416423" y="36612"/>
                      <a:pt x="1655618" y="0"/>
                    </a:cubicBezTo>
                    <a:cubicBezTo>
                      <a:pt x="1673597" y="190174"/>
                      <a:pt x="1634103" y="289154"/>
                      <a:pt x="1655618" y="526428"/>
                    </a:cubicBezTo>
                    <a:cubicBezTo>
                      <a:pt x="1677133" y="763702"/>
                      <a:pt x="1647930" y="817568"/>
                      <a:pt x="1655618" y="1069657"/>
                    </a:cubicBezTo>
                    <a:cubicBezTo>
                      <a:pt x="1663306" y="1321746"/>
                      <a:pt x="1645350" y="1511127"/>
                      <a:pt x="1655618" y="1680089"/>
                    </a:cubicBezTo>
                    <a:cubicBezTo>
                      <a:pt x="1410703" y="1695683"/>
                      <a:pt x="1266719" y="1678948"/>
                      <a:pt x="1153414" y="1680089"/>
                    </a:cubicBezTo>
                    <a:cubicBezTo>
                      <a:pt x="1040109" y="1681230"/>
                      <a:pt x="840581" y="1669599"/>
                      <a:pt x="584985" y="1680089"/>
                    </a:cubicBezTo>
                    <a:cubicBezTo>
                      <a:pt x="329389" y="1690579"/>
                      <a:pt x="208921" y="1663365"/>
                      <a:pt x="0" y="1680089"/>
                    </a:cubicBezTo>
                    <a:cubicBezTo>
                      <a:pt x="-34726" y="1528777"/>
                      <a:pt x="42143" y="1408994"/>
                      <a:pt x="0" y="1170462"/>
                    </a:cubicBezTo>
                    <a:cubicBezTo>
                      <a:pt x="-42143" y="931930"/>
                      <a:pt x="47283" y="853918"/>
                      <a:pt x="0" y="576831"/>
                    </a:cubicBezTo>
                    <a:cubicBezTo>
                      <a:pt x="-47283" y="299744"/>
                      <a:pt x="19293" y="219603"/>
                      <a:pt x="0" y="0"/>
                    </a:cubicBezTo>
                    <a:close/>
                  </a:path>
                </a:pathLst>
              </a:custGeom>
              <a:noFill/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BA24C9-C1A7-831C-B924-9CFBCDE35377}"/>
                  </a:ext>
                </a:extLst>
              </p:cNvPr>
              <p:cNvSpPr txBox="1"/>
              <p:nvPr/>
            </p:nvSpPr>
            <p:spPr>
              <a:xfrm>
                <a:off x="922062" y="3711397"/>
                <a:ext cx="19035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We take data from the past.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815A7C9-3F6D-11E2-AFB1-957C5780589B}"/>
                </a:ext>
              </a:extLst>
            </p:cNvPr>
            <p:cNvGrpSpPr/>
            <p:nvPr/>
          </p:nvGrpSpPr>
          <p:grpSpPr>
            <a:xfrm>
              <a:off x="4404618" y="2864378"/>
              <a:ext cx="3096493" cy="2379420"/>
              <a:chOff x="3261878" y="1978309"/>
              <a:chExt cx="3096493" cy="2379420"/>
            </a:xfrm>
          </p:grpSpPr>
          <p:pic>
            <p:nvPicPr>
              <p:cNvPr id="18" name="Graphic 17" descr="Research outline">
                <a:extLst>
                  <a:ext uri="{FF2B5EF4-FFF2-40B4-BE49-F238E27FC236}">
                    <a16:creationId xmlns:a16="http://schemas.microsoft.com/office/drawing/2014/main" id="{DA4BE948-829E-FB9B-7D62-74A09FC40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829280">
                <a:off x="4587921" y="2490917"/>
                <a:ext cx="990600" cy="990600"/>
              </a:xfrm>
              <a:prstGeom prst="rect">
                <a:avLst/>
              </a:prstGeom>
            </p:spPr>
          </p:pic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2100CC5-21B3-5FB2-9973-45A2D9660977}"/>
                  </a:ext>
                </a:extLst>
              </p:cNvPr>
              <p:cNvSpPr/>
              <p:nvPr/>
            </p:nvSpPr>
            <p:spPr>
              <a:xfrm>
                <a:off x="3913909" y="1991542"/>
                <a:ext cx="1655618" cy="1680089"/>
              </a:xfrm>
              <a:custGeom>
                <a:avLst/>
                <a:gdLst>
                  <a:gd name="connsiteX0" fmla="*/ 0 w 1655618"/>
                  <a:gd name="connsiteY0" fmla="*/ 0 h 1680089"/>
                  <a:gd name="connsiteX1" fmla="*/ 551873 w 1655618"/>
                  <a:gd name="connsiteY1" fmla="*/ 0 h 1680089"/>
                  <a:gd name="connsiteX2" fmla="*/ 1120302 w 1655618"/>
                  <a:gd name="connsiteY2" fmla="*/ 0 h 1680089"/>
                  <a:gd name="connsiteX3" fmla="*/ 1655618 w 1655618"/>
                  <a:gd name="connsiteY3" fmla="*/ 0 h 1680089"/>
                  <a:gd name="connsiteX4" fmla="*/ 1655618 w 1655618"/>
                  <a:gd name="connsiteY4" fmla="*/ 526428 h 1680089"/>
                  <a:gd name="connsiteX5" fmla="*/ 1655618 w 1655618"/>
                  <a:gd name="connsiteY5" fmla="*/ 1069657 h 1680089"/>
                  <a:gd name="connsiteX6" fmla="*/ 1655618 w 1655618"/>
                  <a:gd name="connsiteY6" fmla="*/ 1680089 h 1680089"/>
                  <a:gd name="connsiteX7" fmla="*/ 1153414 w 1655618"/>
                  <a:gd name="connsiteY7" fmla="*/ 1680089 h 1680089"/>
                  <a:gd name="connsiteX8" fmla="*/ 584985 w 1655618"/>
                  <a:gd name="connsiteY8" fmla="*/ 1680089 h 1680089"/>
                  <a:gd name="connsiteX9" fmla="*/ 0 w 1655618"/>
                  <a:gd name="connsiteY9" fmla="*/ 1680089 h 1680089"/>
                  <a:gd name="connsiteX10" fmla="*/ 0 w 1655618"/>
                  <a:gd name="connsiteY10" fmla="*/ 1170462 h 1680089"/>
                  <a:gd name="connsiteX11" fmla="*/ 0 w 1655618"/>
                  <a:gd name="connsiteY11" fmla="*/ 576831 h 1680089"/>
                  <a:gd name="connsiteX12" fmla="*/ 0 w 1655618"/>
                  <a:gd name="connsiteY12" fmla="*/ 0 h 168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5618" h="1680089" extrusionOk="0">
                    <a:moveTo>
                      <a:pt x="0" y="0"/>
                    </a:moveTo>
                    <a:cubicBezTo>
                      <a:pt x="116846" y="-2584"/>
                      <a:pt x="405235" y="16033"/>
                      <a:pt x="551873" y="0"/>
                    </a:cubicBezTo>
                    <a:cubicBezTo>
                      <a:pt x="698511" y="-16033"/>
                      <a:pt x="949869" y="20373"/>
                      <a:pt x="1120302" y="0"/>
                    </a:cubicBezTo>
                    <a:cubicBezTo>
                      <a:pt x="1290735" y="-20373"/>
                      <a:pt x="1416423" y="36612"/>
                      <a:pt x="1655618" y="0"/>
                    </a:cubicBezTo>
                    <a:cubicBezTo>
                      <a:pt x="1673597" y="190174"/>
                      <a:pt x="1634103" y="289154"/>
                      <a:pt x="1655618" y="526428"/>
                    </a:cubicBezTo>
                    <a:cubicBezTo>
                      <a:pt x="1677133" y="763702"/>
                      <a:pt x="1647930" y="817568"/>
                      <a:pt x="1655618" y="1069657"/>
                    </a:cubicBezTo>
                    <a:cubicBezTo>
                      <a:pt x="1663306" y="1321746"/>
                      <a:pt x="1645350" y="1511127"/>
                      <a:pt x="1655618" y="1680089"/>
                    </a:cubicBezTo>
                    <a:cubicBezTo>
                      <a:pt x="1410703" y="1695683"/>
                      <a:pt x="1266719" y="1678948"/>
                      <a:pt x="1153414" y="1680089"/>
                    </a:cubicBezTo>
                    <a:cubicBezTo>
                      <a:pt x="1040109" y="1681230"/>
                      <a:pt x="840581" y="1669599"/>
                      <a:pt x="584985" y="1680089"/>
                    </a:cubicBezTo>
                    <a:cubicBezTo>
                      <a:pt x="329389" y="1690579"/>
                      <a:pt x="208921" y="1663365"/>
                      <a:pt x="0" y="1680089"/>
                    </a:cubicBezTo>
                    <a:cubicBezTo>
                      <a:pt x="-34726" y="1528777"/>
                      <a:pt x="42143" y="1408994"/>
                      <a:pt x="0" y="1170462"/>
                    </a:cubicBezTo>
                    <a:cubicBezTo>
                      <a:pt x="-42143" y="931930"/>
                      <a:pt x="47283" y="853918"/>
                      <a:pt x="0" y="576831"/>
                    </a:cubicBezTo>
                    <a:cubicBezTo>
                      <a:pt x="-47283" y="299744"/>
                      <a:pt x="19293" y="219603"/>
                      <a:pt x="0" y="0"/>
                    </a:cubicBezTo>
                    <a:close/>
                  </a:path>
                </a:pathLst>
              </a:custGeom>
              <a:noFill/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5" name="Graphic 94" descr="Internet with solid fill">
                <a:extLst>
                  <a:ext uri="{FF2B5EF4-FFF2-40B4-BE49-F238E27FC236}">
                    <a16:creationId xmlns:a16="http://schemas.microsoft.com/office/drawing/2014/main" id="{CB1DCE25-46EB-CABD-BCD1-1491E42DE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19809" y="2978938"/>
                <a:ext cx="722431" cy="722431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BAF9C5-C148-586D-76A0-BA4D45E938CA}"/>
                  </a:ext>
                </a:extLst>
              </p:cNvPr>
              <p:cNvSpPr txBox="1"/>
              <p:nvPr/>
            </p:nvSpPr>
            <p:spPr>
              <a:xfrm>
                <a:off x="3261878" y="3711398"/>
                <a:ext cx="3096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A machine Learning Algorithm will process the data.</a:t>
                </a:r>
              </a:p>
            </p:txBody>
          </p:sp>
          <p:pic>
            <p:nvPicPr>
              <p:cNvPr id="99" name="Graphic 98" descr="Artificial Intelligence with solid fill">
                <a:extLst>
                  <a:ext uri="{FF2B5EF4-FFF2-40B4-BE49-F238E27FC236}">
                    <a16:creationId xmlns:a16="http://schemas.microsoft.com/office/drawing/2014/main" id="{2AF44327-2620-9509-B19E-F9D765892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819525" y="1978309"/>
                <a:ext cx="990600" cy="990600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A657E7D-0131-8B30-02D3-FDDDAF3FB013}"/>
                </a:ext>
              </a:extLst>
            </p:cNvPr>
            <p:cNvGrpSpPr/>
            <p:nvPr/>
          </p:nvGrpSpPr>
          <p:grpSpPr>
            <a:xfrm>
              <a:off x="8455038" y="2802570"/>
              <a:ext cx="2553306" cy="2427995"/>
              <a:chOff x="6399891" y="1929733"/>
              <a:chExt cx="2553306" cy="242799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2B83A56-D3E5-5B18-2694-876D75194A36}"/>
                  </a:ext>
                </a:extLst>
              </p:cNvPr>
              <p:cNvSpPr/>
              <p:nvPr/>
            </p:nvSpPr>
            <p:spPr>
              <a:xfrm>
                <a:off x="6766213" y="1991541"/>
                <a:ext cx="1655618" cy="1680089"/>
              </a:xfrm>
              <a:custGeom>
                <a:avLst/>
                <a:gdLst>
                  <a:gd name="connsiteX0" fmla="*/ 0 w 1655618"/>
                  <a:gd name="connsiteY0" fmla="*/ 0 h 1680089"/>
                  <a:gd name="connsiteX1" fmla="*/ 551873 w 1655618"/>
                  <a:gd name="connsiteY1" fmla="*/ 0 h 1680089"/>
                  <a:gd name="connsiteX2" fmla="*/ 1120302 w 1655618"/>
                  <a:gd name="connsiteY2" fmla="*/ 0 h 1680089"/>
                  <a:gd name="connsiteX3" fmla="*/ 1655618 w 1655618"/>
                  <a:gd name="connsiteY3" fmla="*/ 0 h 1680089"/>
                  <a:gd name="connsiteX4" fmla="*/ 1655618 w 1655618"/>
                  <a:gd name="connsiteY4" fmla="*/ 526428 h 1680089"/>
                  <a:gd name="connsiteX5" fmla="*/ 1655618 w 1655618"/>
                  <a:gd name="connsiteY5" fmla="*/ 1069657 h 1680089"/>
                  <a:gd name="connsiteX6" fmla="*/ 1655618 w 1655618"/>
                  <a:gd name="connsiteY6" fmla="*/ 1680089 h 1680089"/>
                  <a:gd name="connsiteX7" fmla="*/ 1153414 w 1655618"/>
                  <a:gd name="connsiteY7" fmla="*/ 1680089 h 1680089"/>
                  <a:gd name="connsiteX8" fmla="*/ 584985 w 1655618"/>
                  <a:gd name="connsiteY8" fmla="*/ 1680089 h 1680089"/>
                  <a:gd name="connsiteX9" fmla="*/ 0 w 1655618"/>
                  <a:gd name="connsiteY9" fmla="*/ 1680089 h 1680089"/>
                  <a:gd name="connsiteX10" fmla="*/ 0 w 1655618"/>
                  <a:gd name="connsiteY10" fmla="*/ 1170462 h 1680089"/>
                  <a:gd name="connsiteX11" fmla="*/ 0 w 1655618"/>
                  <a:gd name="connsiteY11" fmla="*/ 576831 h 1680089"/>
                  <a:gd name="connsiteX12" fmla="*/ 0 w 1655618"/>
                  <a:gd name="connsiteY12" fmla="*/ 0 h 1680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55618" h="1680089" extrusionOk="0">
                    <a:moveTo>
                      <a:pt x="0" y="0"/>
                    </a:moveTo>
                    <a:cubicBezTo>
                      <a:pt x="116846" y="-2584"/>
                      <a:pt x="405235" y="16033"/>
                      <a:pt x="551873" y="0"/>
                    </a:cubicBezTo>
                    <a:cubicBezTo>
                      <a:pt x="698511" y="-16033"/>
                      <a:pt x="949869" y="20373"/>
                      <a:pt x="1120302" y="0"/>
                    </a:cubicBezTo>
                    <a:cubicBezTo>
                      <a:pt x="1290735" y="-20373"/>
                      <a:pt x="1416423" y="36612"/>
                      <a:pt x="1655618" y="0"/>
                    </a:cubicBezTo>
                    <a:cubicBezTo>
                      <a:pt x="1673597" y="190174"/>
                      <a:pt x="1634103" y="289154"/>
                      <a:pt x="1655618" y="526428"/>
                    </a:cubicBezTo>
                    <a:cubicBezTo>
                      <a:pt x="1677133" y="763702"/>
                      <a:pt x="1647930" y="817568"/>
                      <a:pt x="1655618" y="1069657"/>
                    </a:cubicBezTo>
                    <a:cubicBezTo>
                      <a:pt x="1663306" y="1321746"/>
                      <a:pt x="1645350" y="1511127"/>
                      <a:pt x="1655618" y="1680089"/>
                    </a:cubicBezTo>
                    <a:cubicBezTo>
                      <a:pt x="1410703" y="1695683"/>
                      <a:pt x="1266719" y="1678948"/>
                      <a:pt x="1153414" y="1680089"/>
                    </a:cubicBezTo>
                    <a:cubicBezTo>
                      <a:pt x="1040109" y="1681230"/>
                      <a:pt x="840581" y="1669599"/>
                      <a:pt x="584985" y="1680089"/>
                    </a:cubicBezTo>
                    <a:cubicBezTo>
                      <a:pt x="329389" y="1690579"/>
                      <a:pt x="208921" y="1663365"/>
                      <a:pt x="0" y="1680089"/>
                    </a:cubicBezTo>
                    <a:cubicBezTo>
                      <a:pt x="-34726" y="1528777"/>
                      <a:pt x="42143" y="1408994"/>
                      <a:pt x="0" y="1170462"/>
                    </a:cubicBezTo>
                    <a:cubicBezTo>
                      <a:pt x="-42143" y="931930"/>
                      <a:pt x="47283" y="853918"/>
                      <a:pt x="0" y="576831"/>
                    </a:cubicBezTo>
                    <a:cubicBezTo>
                      <a:pt x="-47283" y="299744"/>
                      <a:pt x="19293" y="219603"/>
                      <a:pt x="0" y="0"/>
                    </a:cubicBezTo>
                    <a:close/>
                  </a:path>
                </a:pathLst>
              </a:custGeom>
              <a:noFill/>
              <a:ln w="28575">
                <a:prstDash val="dash"/>
                <a:extLst>
                  <a:ext uri="{C807C97D-BFC1-408E-A445-0C87EB9F89A2}">
                    <ask:lineSketchStyleProps xmlns:ask="http://schemas.microsoft.com/office/drawing/2018/sketchyshapes" sd="244596118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01" name="Graphic 100" descr="Abacus outline">
                <a:extLst>
                  <a:ext uri="{FF2B5EF4-FFF2-40B4-BE49-F238E27FC236}">
                    <a16:creationId xmlns:a16="http://schemas.microsoft.com/office/drawing/2014/main" id="{F2CBD6B1-C0DA-6445-466A-7FBCC24E5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766213" y="27191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3" name="Graphic 102" descr="Daily calendar outline">
                <a:extLst>
                  <a:ext uri="{FF2B5EF4-FFF2-40B4-BE49-F238E27FC236}">
                    <a16:creationId xmlns:a16="http://schemas.microsoft.com/office/drawing/2014/main" id="{14DF3B11-23AB-2E70-8D95-B4826FDDA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507431" y="192973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093DC17-3870-5462-9D32-FDCF58DD3855}"/>
                  </a:ext>
                </a:extLst>
              </p:cNvPr>
              <p:cNvSpPr txBox="1"/>
              <p:nvPr/>
            </p:nvSpPr>
            <p:spPr>
              <a:xfrm>
                <a:off x="6399891" y="3711397"/>
                <a:ext cx="25533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It can make predictions and find trends.</a:t>
                </a:r>
              </a:p>
            </p:txBody>
          </p:sp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3A784AAF-F184-EA7F-EC9C-00EAB27D26BE}"/>
                </a:ext>
              </a:extLst>
            </p:cNvPr>
            <p:cNvCxnSpPr>
              <a:cxnSpLocks/>
            </p:cNvCxnSpPr>
            <p:nvPr/>
          </p:nvCxnSpPr>
          <p:spPr>
            <a:xfrm>
              <a:off x="3352409" y="3668116"/>
              <a:ext cx="14135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1DCDD7C-253B-3505-0A41-F6218195A24A}"/>
                </a:ext>
              </a:extLst>
            </p:cNvPr>
            <p:cNvCxnSpPr>
              <a:cxnSpLocks/>
            </p:cNvCxnSpPr>
            <p:nvPr/>
          </p:nvCxnSpPr>
          <p:spPr>
            <a:xfrm>
              <a:off x="7041483" y="3668116"/>
              <a:ext cx="14135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521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457FE0C3-E473-8310-C8A6-8B596B4E540C}"/>
              </a:ext>
            </a:extLst>
          </p:cNvPr>
          <p:cNvSpPr/>
          <p:nvPr/>
        </p:nvSpPr>
        <p:spPr>
          <a:xfrm>
            <a:off x="3642577" y="2620715"/>
            <a:ext cx="4912661" cy="474545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F91BF5-BA1E-9BEA-1BB9-2F50833EEBC1}"/>
              </a:ext>
            </a:extLst>
          </p:cNvPr>
          <p:cNvSpPr/>
          <p:nvPr/>
        </p:nvSpPr>
        <p:spPr>
          <a:xfrm>
            <a:off x="7885123" y="1119079"/>
            <a:ext cx="4611772" cy="44318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2ED8A1-047A-C001-0D87-B50A37195E85}"/>
              </a:ext>
            </a:extLst>
          </p:cNvPr>
          <p:cNvSpPr/>
          <p:nvPr/>
        </p:nvSpPr>
        <p:spPr>
          <a:xfrm>
            <a:off x="-389435" y="1281316"/>
            <a:ext cx="4611772" cy="44318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What Problems can Machine Learning Solve?</a:t>
            </a:r>
          </a:p>
        </p:txBody>
      </p:sp>
      <p:pic>
        <p:nvPicPr>
          <p:cNvPr id="2050" name="Picture 2" descr="Small Cell Lung Cancer: February 2015">
            <a:extLst>
              <a:ext uri="{FF2B5EF4-FFF2-40B4-BE49-F238E27FC236}">
                <a16:creationId xmlns:a16="http://schemas.microsoft.com/office/drawing/2014/main" id="{B145F63E-203F-4FA1-B689-68899E90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2947980"/>
            <a:ext cx="2383138" cy="21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69156-F8CD-CDC8-FBA3-97241160F05D}"/>
              </a:ext>
            </a:extLst>
          </p:cNvPr>
          <p:cNvSpPr txBox="1"/>
          <p:nvPr/>
        </p:nvSpPr>
        <p:spPr>
          <a:xfrm>
            <a:off x="310158" y="2024650"/>
            <a:ext cx="3137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Based on past data, can I tell if someone has lung cancer from an X-ray of their chest?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CC13-9BBC-F6F1-6EBB-AD3EB447705C}"/>
              </a:ext>
            </a:extLst>
          </p:cNvPr>
          <p:cNvSpPr txBox="1"/>
          <p:nvPr/>
        </p:nvSpPr>
        <p:spPr>
          <a:xfrm>
            <a:off x="4556270" y="5445769"/>
            <a:ext cx="3328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Based on past data, how much rainfall will a new housing estate receive if I build it at an altitude of 1300m?  </a:t>
            </a:r>
          </a:p>
        </p:txBody>
      </p:sp>
      <p:pic>
        <p:nvPicPr>
          <p:cNvPr id="2052" name="Picture 4" descr="Mountain village houses trees road wallpaper | 1920x1200 | 210452 ...">
            <a:extLst>
              <a:ext uri="{FF2B5EF4-FFF2-40B4-BE49-F238E27FC236}">
                <a16:creationId xmlns:a16="http://schemas.microsoft.com/office/drawing/2014/main" id="{3BCE0D45-2A32-07C5-045F-8971305D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99" y="3723502"/>
            <a:ext cx="2727447" cy="17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F6991-BAF9-78C4-51A5-F462DE42A41B}"/>
              </a:ext>
            </a:extLst>
          </p:cNvPr>
          <p:cNvSpPr txBox="1"/>
          <p:nvPr/>
        </p:nvSpPr>
        <p:spPr>
          <a:xfrm>
            <a:off x="8552990" y="1697182"/>
            <a:ext cx="3224524" cy="923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Can I group together similar local authorities based on statistics from each authority?</a:t>
            </a:r>
          </a:p>
        </p:txBody>
      </p:sp>
      <p:pic>
        <p:nvPicPr>
          <p:cNvPr id="28" name="Picture 27" descr="Six pins pointed on several spots on a road map">
            <a:extLst>
              <a:ext uri="{FF2B5EF4-FFF2-40B4-BE49-F238E27FC236}">
                <a16:creationId xmlns:a16="http://schemas.microsoft.com/office/drawing/2014/main" id="{35C5C015-E118-16D3-FF8E-7A7C44C37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05" y="2612748"/>
            <a:ext cx="3173008" cy="21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3A7451AC-3FA9-55B6-7168-A487BAD6A808}"/>
              </a:ext>
            </a:extLst>
          </p:cNvPr>
          <p:cNvGrpSpPr/>
          <p:nvPr/>
        </p:nvGrpSpPr>
        <p:grpSpPr>
          <a:xfrm>
            <a:off x="4966760" y="1687708"/>
            <a:ext cx="2724444" cy="2737986"/>
            <a:chOff x="4966760" y="1687708"/>
            <a:chExt cx="2724444" cy="273798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66F3ED9-D263-2151-CE29-A0473BC17A0F}"/>
                </a:ext>
              </a:extLst>
            </p:cNvPr>
            <p:cNvSpPr/>
            <p:nvPr/>
          </p:nvSpPr>
          <p:spPr>
            <a:xfrm>
              <a:off x="4969925" y="1687708"/>
              <a:ext cx="2721279" cy="2737986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ight Triangle 97">
              <a:extLst>
                <a:ext uri="{FF2B5EF4-FFF2-40B4-BE49-F238E27FC236}">
                  <a16:creationId xmlns:a16="http://schemas.microsoft.com/office/drawing/2014/main" id="{20C89A5C-CDC6-10EA-D264-36C556B9BCC5}"/>
                </a:ext>
              </a:extLst>
            </p:cNvPr>
            <p:cNvSpPr/>
            <p:nvPr/>
          </p:nvSpPr>
          <p:spPr>
            <a:xfrm flipH="1">
              <a:off x="4966760" y="1759842"/>
              <a:ext cx="2721279" cy="2662073"/>
            </a:xfrm>
            <a:custGeom>
              <a:avLst/>
              <a:gdLst>
                <a:gd name="connsiteX0" fmla="*/ 0 w 2721279"/>
                <a:gd name="connsiteY0" fmla="*/ 2731346 h 2731346"/>
                <a:gd name="connsiteX1" fmla="*/ 0 w 2721279"/>
                <a:gd name="connsiteY1" fmla="*/ 0 h 2731346"/>
                <a:gd name="connsiteX2" fmla="*/ 2721279 w 2721279"/>
                <a:gd name="connsiteY2" fmla="*/ 2731346 h 2731346"/>
                <a:gd name="connsiteX3" fmla="*/ 0 w 2721279"/>
                <a:gd name="connsiteY3" fmla="*/ 2731346 h 2731346"/>
                <a:gd name="connsiteX0" fmla="*/ 0 w 2721279"/>
                <a:gd name="connsiteY0" fmla="*/ 2662073 h 2662073"/>
                <a:gd name="connsiteX1" fmla="*/ 0 w 2721279"/>
                <a:gd name="connsiteY1" fmla="*/ 0 h 2662073"/>
                <a:gd name="connsiteX2" fmla="*/ 2721279 w 2721279"/>
                <a:gd name="connsiteY2" fmla="*/ 2662073 h 2662073"/>
                <a:gd name="connsiteX3" fmla="*/ 0 w 2721279"/>
                <a:gd name="connsiteY3" fmla="*/ 2662073 h 2662073"/>
                <a:gd name="connsiteX0" fmla="*/ 0 w 2721279"/>
                <a:gd name="connsiteY0" fmla="*/ 2662073 h 2662073"/>
                <a:gd name="connsiteX1" fmla="*/ 0 w 2721279"/>
                <a:gd name="connsiteY1" fmla="*/ 0 h 2662073"/>
                <a:gd name="connsiteX2" fmla="*/ 2721279 w 2721279"/>
                <a:gd name="connsiteY2" fmla="*/ 2662073 h 2662073"/>
                <a:gd name="connsiteX3" fmla="*/ 0 w 2721279"/>
                <a:gd name="connsiteY3" fmla="*/ 2662073 h 2662073"/>
                <a:gd name="connsiteX0" fmla="*/ 0 w 2721279"/>
                <a:gd name="connsiteY0" fmla="*/ 2662073 h 2662073"/>
                <a:gd name="connsiteX1" fmla="*/ 0 w 2721279"/>
                <a:gd name="connsiteY1" fmla="*/ 0 h 2662073"/>
                <a:gd name="connsiteX2" fmla="*/ 2721279 w 2721279"/>
                <a:gd name="connsiteY2" fmla="*/ 2662073 h 2662073"/>
                <a:gd name="connsiteX3" fmla="*/ 0 w 2721279"/>
                <a:gd name="connsiteY3" fmla="*/ 2662073 h 266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1279" h="2662073">
                  <a:moveTo>
                    <a:pt x="0" y="2662073"/>
                  </a:moveTo>
                  <a:lnTo>
                    <a:pt x="0" y="0"/>
                  </a:lnTo>
                  <a:cubicBezTo>
                    <a:pt x="643857" y="1607795"/>
                    <a:pt x="1814186" y="1774715"/>
                    <a:pt x="2721279" y="2662073"/>
                  </a:cubicBezTo>
                  <a:lnTo>
                    <a:pt x="0" y="2662073"/>
                  </a:lnTo>
                  <a:close/>
                </a:path>
              </a:pathLst>
            </a:custGeom>
            <a:solidFill>
              <a:srgbClr val="92D050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Different Problems need Different Algorithms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F1AFC4C-43AF-436E-8472-29C97C98BC4B}"/>
              </a:ext>
            </a:extLst>
          </p:cNvPr>
          <p:cNvSpPr txBox="1"/>
          <p:nvPr/>
        </p:nvSpPr>
        <p:spPr>
          <a:xfrm>
            <a:off x="4713133" y="4969856"/>
            <a:ext cx="31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this data, 2 different groups are clearly labelled.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want to predict </a:t>
            </a:r>
            <a:r>
              <a:rPr lang="en-GB" b="1" dirty="0"/>
              <a:t>what group</a:t>
            </a:r>
            <a:r>
              <a:rPr lang="en-GB" dirty="0"/>
              <a:t> a point is in.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8A15042-2E95-8752-8157-8E9ACF4E15F0}"/>
              </a:ext>
            </a:extLst>
          </p:cNvPr>
          <p:cNvGrpSpPr/>
          <p:nvPr/>
        </p:nvGrpSpPr>
        <p:grpSpPr>
          <a:xfrm>
            <a:off x="4600595" y="1612792"/>
            <a:ext cx="3162980" cy="3131450"/>
            <a:chOff x="894849" y="1632573"/>
            <a:chExt cx="3162980" cy="313145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077802D-BC66-A59B-EA74-D69EAF97757C}"/>
                </a:ext>
              </a:extLst>
            </p:cNvPr>
            <p:cNvCxnSpPr/>
            <p:nvPr/>
          </p:nvCxnSpPr>
          <p:spPr>
            <a:xfrm>
              <a:off x="1264179" y="4438835"/>
              <a:ext cx="2793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CF5D63-73CC-404D-DF37-B46754258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4179" y="1632573"/>
              <a:ext cx="0" cy="28062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EBA223-61B5-F112-7239-C9449933AF37}"/>
                </a:ext>
              </a:extLst>
            </p:cNvPr>
            <p:cNvSpPr txBox="1"/>
            <p:nvPr/>
          </p:nvSpPr>
          <p:spPr>
            <a:xfrm>
              <a:off x="2177538" y="4394691"/>
              <a:ext cx="1059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Diameter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74F693-4F7E-FFA2-3C50-0664C9412433}"/>
                </a:ext>
              </a:extLst>
            </p:cNvPr>
            <p:cNvSpPr txBox="1"/>
            <p:nvPr/>
          </p:nvSpPr>
          <p:spPr>
            <a:xfrm rot="16200000">
              <a:off x="635322" y="2909369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Density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964A94E-DC56-C0B9-1BC8-6C482F26DB50}"/>
                </a:ext>
              </a:extLst>
            </p:cNvPr>
            <p:cNvSpPr/>
            <p:nvPr/>
          </p:nvSpPr>
          <p:spPr>
            <a:xfrm>
              <a:off x="2126205" y="38374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6EC66DA-A114-09BB-C27B-6114E8260DE5}"/>
                </a:ext>
              </a:extLst>
            </p:cNvPr>
            <p:cNvSpPr/>
            <p:nvPr/>
          </p:nvSpPr>
          <p:spPr>
            <a:xfrm>
              <a:off x="2328155" y="399769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FB371C2-800F-51F6-BE1F-76DFB3806499}"/>
                </a:ext>
              </a:extLst>
            </p:cNvPr>
            <p:cNvSpPr/>
            <p:nvPr/>
          </p:nvSpPr>
          <p:spPr>
            <a:xfrm>
              <a:off x="2348449" y="36130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7CF9459-7FBA-3A15-57AF-37D38D2DEA72}"/>
                </a:ext>
              </a:extLst>
            </p:cNvPr>
            <p:cNvSpPr/>
            <p:nvPr/>
          </p:nvSpPr>
          <p:spPr>
            <a:xfrm>
              <a:off x="2598795" y="393916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C04F12-5016-8FE4-47B9-C65DC5F49678}"/>
                </a:ext>
              </a:extLst>
            </p:cNvPr>
            <p:cNvSpPr/>
            <p:nvPr/>
          </p:nvSpPr>
          <p:spPr>
            <a:xfrm>
              <a:off x="2755671" y="38479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070243-24DB-B366-58ED-6F844B3E10FF}"/>
                </a:ext>
              </a:extLst>
            </p:cNvPr>
            <p:cNvSpPr/>
            <p:nvPr/>
          </p:nvSpPr>
          <p:spPr>
            <a:xfrm>
              <a:off x="2698658" y="348447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89E6F5-0EB2-78C7-FD1B-9F1FD18C12FF}"/>
                </a:ext>
              </a:extLst>
            </p:cNvPr>
            <p:cNvSpPr/>
            <p:nvPr/>
          </p:nvSpPr>
          <p:spPr>
            <a:xfrm>
              <a:off x="2957832" y="38650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145D139-8148-5163-CC25-DB4FDD6BB075}"/>
                </a:ext>
              </a:extLst>
            </p:cNvPr>
            <p:cNvSpPr/>
            <p:nvPr/>
          </p:nvSpPr>
          <p:spPr>
            <a:xfrm>
              <a:off x="2982460" y="33637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A57D3B4-3220-C337-D5B4-D0DBECDA3335}"/>
                </a:ext>
              </a:extLst>
            </p:cNvPr>
            <p:cNvSpPr/>
            <p:nvPr/>
          </p:nvSpPr>
          <p:spPr>
            <a:xfrm>
              <a:off x="3280720" y="35266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19A7DDC-BDC1-921C-1325-8CD380B47191}"/>
                </a:ext>
              </a:extLst>
            </p:cNvPr>
            <p:cNvSpPr/>
            <p:nvPr/>
          </p:nvSpPr>
          <p:spPr>
            <a:xfrm rot="20214965">
              <a:off x="1505319" y="2687194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849755-19DF-C32E-CF8F-92E0BFE9099A}"/>
                </a:ext>
              </a:extLst>
            </p:cNvPr>
            <p:cNvSpPr/>
            <p:nvPr/>
          </p:nvSpPr>
          <p:spPr>
            <a:xfrm rot="20214965">
              <a:off x="1914585" y="2667904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77D410-5B33-E511-3DBB-9168F39E6ECC}"/>
                </a:ext>
              </a:extLst>
            </p:cNvPr>
            <p:cNvSpPr/>
            <p:nvPr/>
          </p:nvSpPr>
          <p:spPr>
            <a:xfrm rot="20214965">
              <a:off x="1627102" y="2391367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F6F0B2F-F9BD-2ED8-F8C3-C3930838DDA6}"/>
                </a:ext>
              </a:extLst>
            </p:cNvPr>
            <p:cNvSpPr/>
            <p:nvPr/>
          </p:nvSpPr>
          <p:spPr>
            <a:xfrm rot="20214965">
              <a:off x="1991252" y="2590666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46FED17-83E4-8904-974B-C63D199BFDD7}"/>
                </a:ext>
              </a:extLst>
            </p:cNvPr>
            <p:cNvSpPr/>
            <p:nvPr/>
          </p:nvSpPr>
          <p:spPr>
            <a:xfrm rot="20214965">
              <a:off x="2103552" y="2443642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1795A4E-A674-710E-56D0-8E70EDDE436E}"/>
                </a:ext>
              </a:extLst>
            </p:cNvPr>
            <p:cNvSpPr/>
            <p:nvPr/>
          </p:nvSpPr>
          <p:spPr>
            <a:xfrm rot="20214965">
              <a:off x="1907234" y="2132215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89E5CF3-BE92-8DF5-2CFA-DCEE2E33F04C}"/>
                </a:ext>
              </a:extLst>
            </p:cNvPr>
            <p:cNvSpPr/>
            <p:nvPr/>
          </p:nvSpPr>
          <p:spPr>
            <a:xfrm rot="20214965">
              <a:off x="2301054" y="2378028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2FE750-10FA-ECE8-8BCF-9D14532194E9}"/>
                </a:ext>
              </a:extLst>
            </p:cNvPr>
            <p:cNvSpPr/>
            <p:nvPr/>
          </p:nvSpPr>
          <p:spPr>
            <a:xfrm rot="20214965">
              <a:off x="2127770" y="1907006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B008656-6862-3B7B-C663-BA6485F277FF}"/>
                </a:ext>
              </a:extLst>
            </p:cNvPr>
            <p:cNvSpPr/>
            <p:nvPr/>
          </p:nvSpPr>
          <p:spPr>
            <a:xfrm rot="20214965">
              <a:off x="2473141" y="1936863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0FB023A-3CAD-2734-FEA3-6B8A8EB1B983}"/>
                </a:ext>
              </a:extLst>
            </p:cNvPr>
            <p:cNvSpPr txBox="1"/>
            <p:nvPr/>
          </p:nvSpPr>
          <p:spPr>
            <a:xfrm rot="19040231">
              <a:off x="1560296" y="1899114"/>
              <a:ext cx="13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Benign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E824122-735C-D515-95B9-58EE1F08EBF6}"/>
                </a:ext>
              </a:extLst>
            </p:cNvPr>
            <p:cNvSpPr txBox="1"/>
            <p:nvPr/>
          </p:nvSpPr>
          <p:spPr>
            <a:xfrm rot="20276272">
              <a:off x="2283185" y="3404890"/>
              <a:ext cx="13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Malignant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545FEC-C1F6-A79E-CBBD-BAEDAF9C9823}"/>
              </a:ext>
            </a:extLst>
          </p:cNvPr>
          <p:cNvSpPr txBox="1"/>
          <p:nvPr/>
        </p:nvSpPr>
        <p:spPr>
          <a:xfrm>
            <a:off x="8513706" y="2074182"/>
            <a:ext cx="32371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Classification Algorithms</a:t>
            </a:r>
            <a:r>
              <a:rPr lang="en-GB" dirty="0"/>
              <a:t> are used when you have </a:t>
            </a:r>
            <a:r>
              <a:rPr lang="en-GB" b="1" dirty="0"/>
              <a:t>labelled</a:t>
            </a:r>
            <a:r>
              <a:rPr lang="en-GB" dirty="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algorithms with </a:t>
            </a:r>
            <a:r>
              <a:rPr lang="en-GB" b="1" dirty="0"/>
              <a:t>labelled data </a:t>
            </a:r>
            <a:r>
              <a:rPr lang="en-GB" dirty="0"/>
              <a:t>is often called </a:t>
            </a:r>
            <a:r>
              <a:rPr lang="en-GB" b="1" dirty="0"/>
              <a:t>Supervised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majority of AI uses supervised learning.</a:t>
            </a:r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8D5C4-87CB-597A-D4EC-7F73E423C82C}"/>
              </a:ext>
            </a:extLst>
          </p:cNvPr>
          <p:cNvSpPr txBox="1"/>
          <p:nvPr/>
        </p:nvSpPr>
        <p:spPr>
          <a:xfrm>
            <a:off x="8513706" y="4476332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Classification Algorithms </a:t>
            </a:r>
            <a:r>
              <a:rPr lang="en-GB" dirty="0"/>
              <a:t>spot trends and patterns in the data.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21A97-E46B-30CB-B908-72954472042F}"/>
              </a:ext>
            </a:extLst>
          </p:cNvPr>
          <p:cNvSpPr txBox="1"/>
          <p:nvPr/>
        </p:nvSpPr>
        <p:spPr>
          <a:xfrm>
            <a:off x="8513705" y="5397984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them to make </a:t>
            </a:r>
            <a:r>
              <a:rPr lang="en-GB" b="1" dirty="0"/>
              <a:t>predictions</a:t>
            </a:r>
            <a:r>
              <a:rPr lang="en-GB" dirty="0"/>
              <a:t> for </a:t>
            </a:r>
            <a:r>
              <a:rPr lang="en-GB" b="1" dirty="0"/>
              <a:t>new</a:t>
            </a:r>
            <a:r>
              <a:rPr lang="en-GB" dirty="0"/>
              <a:t> data points. E.g.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7CD451-7F55-B05E-6F47-B4321CF4A207}"/>
              </a:ext>
            </a:extLst>
          </p:cNvPr>
          <p:cNvGrpSpPr/>
          <p:nvPr/>
        </p:nvGrpSpPr>
        <p:grpSpPr>
          <a:xfrm>
            <a:off x="6267447" y="1094646"/>
            <a:ext cx="2109136" cy="880376"/>
            <a:chOff x="2474099" y="981452"/>
            <a:chExt cx="2109136" cy="880376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4A71D77-2DF6-7C13-BCB8-8601CE5C8336}"/>
                </a:ext>
              </a:extLst>
            </p:cNvPr>
            <p:cNvSpPr/>
            <p:nvPr/>
          </p:nvSpPr>
          <p:spPr>
            <a:xfrm>
              <a:off x="2474099" y="1711605"/>
              <a:ext cx="184666" cy="150223"/>
            </a:xfrm>
            <a:prstGeom prst="triangl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53AB53-F07A-1DB7-7A65-DE7E490DA951}"/>
                </a:ext>
              </a:extLst>
            </p:cNvPr>
            <p:cNvSpPr txBox="1"/>
            <p:nvPr/>
          </p:nvSpPr>
          <p:spPr>
            <a:xfrm>
              <a:off x="3101165" y="981452"/>
              <a:ext cx="1482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This value is in the benign group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3D64A5F-215D-0277-BB34-350F86DC962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2709893" y="1243062"/>
              <a:ext cx="391272" cy="487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4145FDFC-C7CA-D00C-9B3E-78024645BC95}"/>
              </a:ext>
            </a:extLst>
          </p:cNvPr>
          <p:cNvSpPr/>
          <p:nvPr/>
        </p:nvSpPr>
        <p:spPr>
          <a:xfrm>
            <a:off x="-389435" y="1281316"/>
            <a:ext cx="4611772" cy="44318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2" descr="Small Cell Lung Cancer: February 2015">
            <a:extLst>
              <a:ext uri="{FF2B5EF4-FFF2-40B4-BE49-F238E27FC236}">
                <a16:creationId xmlns:a16="http://schemas.microsoft.com/office/drawing/2014/main" id="{B1557409-297D-60BF-E9B6-2C319054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2947980"/>
            <a:ext cx="2383138" cy="21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965DA3-B1FC-028A-8B51-AB49D5685A05}"/>
              </a:ext>
            </a:extLst>
          </p:cNvPr>
          <p:cNvSpPr txBox="1"/>
          <p:nvPr/>
        </p:nvSpPr>
        <p:spPr>
          <a:xfrm>
            <a:off x="310158" y="2024650"/>
            <a:ext cx="3137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Based on past data, can I tell if someone has lung cancer from an X-ray of their chest?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5C45FA-3B85-DD0A-7B56-7B3786FD0360}"/>
              </a:ext>
            </a:extLst>
          </p:cNvPr>
          <p:cNvSpPr txBox="1"/>
          <p:nvPr/>
        </p:nvSpPr>
        <p:spPr>
          <a:xfrm>
            <a:off x="8516267" y="1477629"/>
            <a:ext cx="6296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Classification Algorithm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37912EF8-F193-716C-B624-063D20688CF9}"/>
              </a:ext>
            </a:extLst>
          </p:cNvPr>
          <p:cNvSpPr/>
          <p:nvPr/>
        </p:nvSpPr>
        <p:spPr>
          <a:xfrm>
            <a:off x="9961463" y="6061524"/>
            <a:ext cx="184666" cy="15022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62" grpId="0"/>
      <p:bldP spid="1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Different Problems need Different Algorithms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D29E8D5-FBE1-22FE-C7DB-C1B702206EDA}"/>
              </a:ext>
            </a:extLst>
          </p:cNvPr>
          <p:cNvGrpSpPr/>
          <p:nvPr/>
        </p:nvGrpSpPr>
        <p:grpSpPr>
          <a:xfrm>
            <a:off x="4514509" y="1632573"/>
            <a:ext cx="3162982" cy="3131450"/>
            <a:chOff x="4514508" y="1935271"/>
            <a:chExt cx="3162982" cy="31314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83E84A-F14D-BDEF-C6FF-3F1E2C9B671F}"/>
                </a:ext>
              </a:extLst>
            </p:cNvPr>
            <p:cNvGrpSpPr/>
            <p:nvPr/>
          </p:nvGrpSpPr>
          <p:grpSpPr>
            <a:xfrm>
              <a:off x="4514508" y="1935271"/>
              <a:ext cx="3162982" cy="3131450"/>
              <a:chOff x="645967" y="1967537"/>
              <a:chExt cx="3162982" cy="313145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98E051B-67B2-D887-5265-F09A832721EF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665C525-F74D-6AF0-6560-7FC1BAE63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4F4D99-10BC-8177-B7C1-146C1D008D8C}"/>
                  </a:ext>
                </a:extLst>
              </p:cNvPr>
              <p:cNvSpPr txBox="1"/>
              <p:nvPr/>
            </p:nvSpPr>
            <p:spPr>
              <a:xfrm>
                <a:off x="1928658" y="4729655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89F93D-7A1C-FF83-6E20-29A9FD63ACB0}"/>
                  </a:ext>
                </a:extLst>
              </p:cNvPr>
              <p:cNvSpPr txBox="1"/>
              <p:nvPr/>
            </p:nvSpPr>
            <p:spPr>
              <a:xfrm rot="16200000">
                <a:off x="111237" y="3244333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D461FB-F666-6FDE-F2BE-1620A7A31AC5}"/>
                </a:ext>
              </a:extLst>
            </p:cNvPr>
            <p:cNvSpPr/>
            <p:nvPr/>
          </p:nvSpPr>
          <p:spPr>
            <a:xfrm rot="20214965">
              <a:off x="5130743" y="4425822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9015C61-EDBB-1AA3-257F-A816E9B8043F}"/>
                </a:ext>
              </a:extLst>
            </p:cNvPr>
            <p:cNvSpPr/>
            <p:nvPr/>
          </p:nvSpPr>
          <p:spPr>
            <a:xfrm rot="20214965">
              <a:off x="5322508" y="425780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B206CF9-1684-399B-B6DE-CA88BB9A575D}"/>
                </a:ext>
              </a:extLst>
            </p:cNvPr>
            <p:cNvSpPr/>
            <p:nvPr/>
          </p:nvSpPr>
          <p:spPr>
            <a:xfrm rot="20214965">
              <a:off x="5492714" y="439559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149B900-B28C-A121-6A75-67C4288855BA}"/>
                </a:ext>
              </a:extLst>
            </p:cNvPr>
            <p:cNvSpPr/>
            <p:nvPr/>
          </p:nvSpPr>
          <p:spPr>
            <a:xfrm rot="20214965">
              <a:off x="5610684" y="417029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E982CD6-1314-5C62-399D-9587ABF9399F}"/>
                </a:ext>
              </a:extLst>
            </p:cNvPr>
            <p:cNvSpPr/>
            <p:nvPr/>
          </p:nvSpPr>
          <p:spPr>
            <a:xfrm rot="20214965">
              <a:off x="5804285" y="398142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0603CDC-FCBB-8835-3687-8613706407B7}"/>
                </a:ext>
              </a:extLst>
            </p:cNvPr>
            <p:cNvSpPr/>
            <p:nvPr/>
          </p:nvSpPr>
          <p:spPr>
            <a:xfrm rot="20214965">
              <a:off x="5942118" y="413711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D16DA6-0D5B-ED7C-E243-0F0BBF17BD66}"/>
                </a:ext>
              </a:extLst>
            </p:cNvPr>
            <p:cNvSpPr/>
            <p:nvPr/>
          </p:nvSpPr>
          <p:spPr>
            <a:xfrm rot="20214965">
              <a:off x="5845276" y="3772012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D81A913-119A-59E1-EF80-AD740773EFFD}"/>
                </a:ext>
              </a:extLst>
            </p:cNvPr>
            <p:cNvSpPr/>
            <p:nvPr/>
          </p:nvSpPr>
          <p:spPr>
            <a:xfrm rot="20214965">
              <a:off x="6020912" y="391110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6955A2A-49F1-456D-2C2C-5EB6E1AE281E}"/>
                </a:ext>
              </a:extLst>
            </p:cNvPr>
            <p:cNvSpPr/>
            <p:nvPr/>
          </p:nvSpPr>
          <p:spPr>
            <a:xfrm rot="20214965">
              <a:off x="6121254" y="365139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EFD417-16BC-87E8-CDBD-7CCD1A851996}"/>
                </a:ext>
              </a:extLst>
            </p:cNvPr>
            <p:cNvSpPr/>
            <p:nvPr/>
          </p:nvSpPr>
          <p:spPr>
            <a:xfrm rot="20214965">
              <a:off x="5990374" y="338266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6A356BB-855D-7D2D-D0D9-BF9762BB17AC}"/>
                </a:ext>
              </a:extLst>
            </p:cNvPr>
            <p:cNvSpPr/>
            <p:nvPr/>
          </p:nvSpPr>
          <p:spPr>
            <a:xfrm rot="20214965">
              <a:off x="6110929" y="353182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D3B6839-4D64-BE10-654E-7F1A587BB9A2}"/>
                </a:ext>
              </a:extLst>
            </p:cNvPr>
            <p:cNvSpPr/>
            <p:nvPr/>
          </p:nvSpPr>
          <p:spPr>
            <a:xfrm rot="20214965">
              <a:off x="6199888" y="32466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44735693-9034-81E8-5E5B-1143BFEECB70}"/>
                </a:ext>
              </a:extLst>
            </p:cNvPr>
            <p:cNvSpPr/>
            <p:nvPr/>
          </p:nvSpPr>
          <p:spPr>
            <a:xfrm rot="20214965">
              <a:off x="6343619" y="318619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BBCA585-705B-6D72-0EB3-F5EF9DBA9731}"/>
                </a:ext>
              </a:extLst>
            </p:cNvPr>
            <p:cNvSpPr/>
            <p:nvPr/>
          </p:nvSpPr>
          <p:spPr>
            <a:xfrm rot="20214965">
              <a:off x="6220714" y="338769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0123237-B1EF-7376-5F50-BE95B12F4899}"/>
                </a:ext>
              </a:extLst>
            </p:cNvPr>
            <p:cNvSpPr/>
            <p:nvPr/>
          </p:nvSpPr>
          <p:spPr>
            <a:xfrm rot="20214965">
              <a:off x="5016601" y="461477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334A22A-08A0-FF30-945A-7725DB1A0C6D}"/>
                </a:ext>
              </a:extLst>
            </p:cNvPr>
            <p:cNvSpPr/>
            <p:nvPr/>
          </p:nvSpPr>
          <p:spPr>
            <a:xfrm rot="20214965">
              <a:off x="6451332" y="307338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5C44BA7-38E5-BE49-3FE3-8EC0FDC12D90}"/>
                </a:ext>
              </a:extLst>
            </p:cNvPr>
            <p:cNvSpPr/>
            <p:nvPr/>
          </p:nvSpPr>
          <p:spPr>
            <a:xfrm rot="20214965">
              <a:off x="4951664" y="439914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6F9700A-7266-7DA3-73C0-17435144C52A}"/>
                </a:ext>
              </a:extLst>
            </p:cNvPr>
            <p:cNvSpPr/>
            <p:nvPr/>
          </p:nvSpPr>
          <p:spPr>
            <a:xfrm rot="20214965">
              <a:off x="6702518" y="312460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B72CDBB-CC4D-7FAB-E670-84355E966130}"/>
                </a:ext>
              </a:extLst>
            </p:cNvPr>
            <p:cNvSpPr/>
            <p:nvPr/>
          </p:nvSpPr>
          <p:spPr>
            <a:xfrm rot="20214965">
              <a:off x="6796129" y="292323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2DE13E0-6F19-C0A0-E8BB-633AC6AEC8D8}"/>
                </a:ext>
              </a:extLst>
            </p:cNvPr>
            <p:cNvSpPr/>
            <p:nvPr/>
          </p:nvSpPr>
          <p:spPr>
            <a:xfrm rot="20214965">
              <a:off x="6563419" y="278772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D1C5323-B9C9-5B40-4EC3-92D337584249}"/>
                </a:ext>
              </a:extLst>
            </p:cNvPr>
            <p:cNvSpPr/>
            <p:nvPr/>
          </p:nvSpPr>
          <p:spPr>
            <a:xfrm rot="20214965">
              <a:off x="7013982" y="318191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6CA436A-E099-A526-6343-06E40B17F21B}"/>
                </a:ext>
              </a:extLst>
            </p:cNvPr>
            <p:cNvSpPr/>
            <p:nvPr/>
          </p:nvSpPr>
          <p:spPr>
            <a:xfrm rot="20214965">
              <a:off x="7007845" y="290067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DC181F0-9977-EA26-B494-29D8E0748F6D}"/>
                </a:ext>
              </a:extLst>
            </p:cNvPr>
            <p:cNvSpPr/>
            <p:nvPr/>
          </p:nvSpPr>
          <p:spPr>
            <a:xfrm rot="20214965">
              <a:off x="7357842" y="298368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0BDEFA0-E021-4EED-B67C-9533BAB78B3E}"/>
                </a:ext>
              </a:extLst>
            </p:cNvPr>
            <p:cNvSpPr/>
            <p:nvPr/>
          </p:nvSpPr>
          <p:spPr>
            <a:xfrm rot="20214965">
              <a:off x="7235211" y="281382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0F575B6D-7407-70B7-9AD1-6A4357FEDF0B}"/>
              </a:ext>
            </a:extLst>
          </p:cNvPr>
          <p:cNvSpPr txBox="1"/>
          <p:nvPr/>
        </p:nvSpPr>
        <p:spPr>
          <a:xfrm>
            <a:off x="4732539" y="4967187"/>
            <a:ext cx="31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Continuous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want to predict the rainfall of a point from it’s altitude.</a:t>
            </a:r>
            <a:endParaRPr lang="en-GB" b="1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E34165A-D136-F9FF-658E-6A6A0DE00E29}"/>
              </a:ext>
            </a:extLst>
          </p:cNvPr>
          <p:cNvCxnSpPr>
            <a:cxnSpLocks/>
          </p:cNvCxnSpPr>
          <p:nvPr/>
        </p:nvCxnSpPr>
        <p:spPr>
          <a:xfrm flipV="1">
            <a:off x="4956246" y="2513622"/>
            <a:ext cx="2711843" cy="1700287"/>
          </a:xfrm>
          <a:prstGeom prst="curvedConnector3">
            <a:avLst>
              <a:gd name="adj1" fmla="val 41138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FEA0B8-C16F-627D-3700-8BB45C376A62}"/>
              </a:ext>
            </a:extLst>
          </p:cNvPr>
          <p:cNvGrpSpPr/>
          <p:nvPr/>
        </p:nvGrpSpPr>
        <p:grpSpPr>
          <a:xfrm>
            <a:off x="4904267" y="1841758"/>
            <a:ext cx="1929866" cy="1084961"/>
            <a:chOff x="4904267" y="1841758"/>
            <a:chExt cx="1929866" cy="108496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B0320B2-2F2A-7937-8066-BFB9E6DCFB8E}"/>
                </a:ext>
              </a:extLst>
            </p:cNvPr>
            <p:cNvGrpSpPr/>
            <p:nvPr/>
          </p:nvGrpSpPr>
          <p:grpSpPr>
            <a:xfrm>
              <a:off x="4904267" y="2632168"/>
              <a:ext cx="1489675" cy="294551"/>
              <a:chOff x="4904267" y="2632168"/>
              <a:chExt cx="1489675" cy="2945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4A87D57-7264-1EE2-EB9F-43E919705AF3}"/>
                  </a:ext>
                </a:extLst>
              </p:cNvPr>
              <p:cNvGrpSpPr/>
              <p:nvPr/>
            </p:nvGrpSpPr>
            <p:grpSpPr>
              <a:xfrm>
                <a:off x="4904267" y="2770438"/>
                <a:ext cx="1411273" cy="156281"/>
                <a:chOff x="4812069" y="1959722"/>
                <a:chExt cx="1411273" cy="156281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7198C32-8D54-FA72-FBA1-124E15FBA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23342" y="1959722"/>
                  <a:ext cx="0" cy="14914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7B86B9B-484D-EC21-DEA7-CE4E07E7EF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12069" y="2108866"/>
                  <a:ext cx="1411273" cy="713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334A1D47-9872-7F59-C28D-4A1C11D96ABA}"/>
                  </a:ext>
                </a:extLst>
              </p:cNvPr>
              <p:cNvSpPr/>
              <p:nvPr/>
            </p:nvSpPr>
            <p:spPr>
              <a:xfrm>
                <a:off x="6209276" y="2632168"/>
                <a:ext cx="184666" cy="150223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35B7BC2-3231-3A89-1052-8BF228C29907}"/>
                </a:ext>
              </a:extLst>
            </p:cNvPr>
            <p:cNvSpPr txBox="1"/>
            <p:nvPr/>
          </p:nvSpPr>
          <p:spPr>
            <a:xfrm>
              <a:off x="5109513" y="1841758"/>
              <a:ext cx="1724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This point will get X mm of rainfall!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ABDE720-8A1B-EE5F-E6B1-84E85997F163}"/>
                </a:ext>
              </a:extLst>
            </p:cNvPr>
            <p:cNvCxnSpPr>
              <a:cxnSpLocks/>
            </p:cNvCxnSpPr>
            <p:nvPr/>
          </p:nvCxnSpPr>
          <p:spPr>
            <a:xfrm>
              <a:off x="5845782" y="2325168"/>
              <a:ext cx="370324" cy="318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81F29B8-90BB-55B8-C4E3-30E777203212}"/>
              </a:ext>
            </a:extLst>
          </p:cNvPr>
          <p:cNvSpPr/>
          <p:nvPr/>
        </p:nvSpPr>
        <p:spPr>
          <a:xfrm>
            <a:off x="-389435" y="1281316"/>
            <a:ext cx="4611772" cy="44318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42895-F5FB-CBAD-B7F4-3BB6A274F4A5}"/>
              </a:ext>
            </a:extLst>
          </p:cNvPr>
          <p:cNvSpPr txBox="1"/>
          <p:nvPr/>
        </p:nvSpPr>
        <p:spPr>
          <a:xfrm>
            <a:off x="417939" y="3740921"/>
            <a:ext cx="33288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Based on past data, how much rainfall will a new housing estate receive if I build it at an altitude of 1300m?  </a:t>
            </a:r>
          </a:p>
        </p:txBody>
      </p:sp>
      <p:pic>
        <p:nvPicPr>
          <p:cNvPr id="5" name="Picture 4" descr="Mountain village houses trees road wallpaper | 1920x1200 | 210452 ...">
            <a:extLst>
              <a:ext uri="{FF2B5EF4-FFF2-40B4-BE49-F238E27FC236}">
                <a16:creationId xmlns:a16="http://schemas.microsoft.com/office/drawing/2014/main" id="{06F12519-4FD4-14D7-E12B-97E05C1F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68" y="2018654"/>
            <a:ext cx="2727447" cy="17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D7901-5986-50F2-7907-E0825DC09273}"/>
              </a:ext>
            </a:extLst>
          </p:cNvPr>
          <p:cNvSpPr txBox="1"/>
          <p:nvPr/>
        </p:nvSpPr>
        <p:spPr>
          <a:xfrm>
            <a:off x="8516267" y="1477629"/>
            <a:ext cx="3335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Regression Algorithm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BA4AB7-6392-8243-1028-DED731B6F8D3}"/>
              </a:ext>
            </a:extLst>
          </p:cNvPr>
          <p:cNvSpPr txBox="1"/>
          <p:nvPr/>
        </p:nvSpPr>
        <p:spPr>
          <a:xfrm>
            <a:off x="8513706" y="2074182"/>
            <a:ext cx="32371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Regression Algorithms</a:t>
            </a:r>
            <a:r>
              <a:rPr lang="en-GB" dirty="0"/>
              <a:t> are also used when you have </a:t>
            </a:r>
            <a:r>
              <a:rPr lang="en-GB" b="1" dirty="0"/>
              <a:t>labelled</a:t>
            </a:r>
            <a:r>
              <a:rPr lang="en-GB" dirty="0"/>
              <a:t> data - </a:t>
            </a:r>
            <a:r>
              <a:rPr lang="en-GB" b="1" dirty="0"/>
              <a:t>Supervised Learning.</a:t>
            </a:r>
          </a:p>
          <a:p>
            <a:endParaRPr lang="en-GB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990C6A-B0E4-C622-F2AB-F8E59FFF87F4}"/>
              </a:ext>
            </a:extLst>
          </p:cNvPr>
          <p:cNvSpPr txBox="1"/>
          <p:nvPr/>
        </p:nvSpPr>
        <p:spPr>
          <a:xfrm>
            <a:off x="8523108" y="3471361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Regression Algorithms</a:t>
            </a:r>
            <a:r>
              <a:rPr lang="en-GB" dirty="0"/>
              <a:t> also spot trends and patterns in the data.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FB79F0-AA2A-FD59-0BFF-5855B109E54D}"/>
              </a:ext>
            </a:extLst>
          </p:cNvPr>
          <p:cNvSpPr txBox="1"/>
          <p:nvPr/>
        </p:nvSpPr>
        <p:spPr>
          <a:xfrm>
            <a:off x="8536920" y="4437245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Again, this allows them to make </a:t>
            </a:r>
            <a:r>
              <a:rPr lang="en-GB" b="1" dirty="0"/>
              <a:t>predictions</a:t>
            </a:r>
            <a:r>
              <a:rPr lang="en-GB" dirty="0"/>
              <a:t> for </a:t>
            </a:r>
            <a:r>
              <a:rPr lang="en-GB" b="1" dirty="0"/>
              <a:t>new</a:t>
            </a:r>
            <a:r>
              <a:rPr lang="en-GB" dirty="0"/>
              <a:t> data points. E.g.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271D8F-A6E1-12DB-53A0-CB8E9F97EA50}"/>
              </a:ext>
            </a:extLst>
          </p:cNvPr>
          <p:cNvSpPr txBox="1"/>
          <p:nvPr/>
        </p:nvSpPr>
        <p:spPr>
          <a:xfrm>
            <a:off x="8536919" y="5403129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Regression Algorithms fit the data, clustering algorithms split the data.</a:t>
            </a:r>
            <a:endParaRPr lang="en-GB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2A8B764-0284-6949-44DC-1343A6C7D10E}"/>
              </a:ext>
            </a:extLst>
          </p:cNvPr>
          <p:cNvSpPr/>
          <p:nvPr/>
        </p:nvSpPr>
        <p:spPr>
          <a:xfrm>
            <a:off x="10456532" y="5083234"/>
            <a:ext cx="184666" cy="150223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89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7" grpId="0"/>
      <p:bldP spid="39" grpId="0"/>
      <p:bldP spid="40" grpId="0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14ADE9C7-AB24-CC02-20EE-C600C5A539FC}"/>
              </a:ext>
            </a:extLst>
          </p:cNvPr>
          <p:cNvGrpSpPr/>
          <p:nvPr/>
        </p:nvGrpSpPr>
        <p:grpSpPr>
          <a:xfrm>
            <a:off x="5419886" y="1571976"/>
            <a:ext cx="2686000" cy="2529859"/>
            <a:chOff x="5419886" y="1571976"/>
            <a:chExt cx="2686000" cy="25298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BE5758-8151-6E5F-9914-F3EF5D3EE698}"/>
                </a:ext>
              </a:extLst>
            </p:cNvPr>
            <p:cNvGrpSpPr/>
            <p:nvPr/>
          </p:nvGrpSpPr>
          <p:grpSpPr>
            <a:xfrm>
              <a:off x="5419886" y="1571976"/>
              <a:ext cx="1697271" cy="2529859"/>
              <a:chOff x="1809817" y="1646340"/>
              <a:chExt cx="1697271" cy="252985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7A7F7A-595C-8A92-5F80-F278F6BC62E6}"/>
                  </a:ext>
                </a:extLst>
              </p:cNvPr>
              <p:cNvSpPr/>
              <p:nvPr/>
            </p:nvSpPr>
            <p:spPr>
              <a:xfrm rot="18666017">
                <a:off x="1397026" y="2059131"/>
                <a:ext cx="1672984" cy="847401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F367429-1BE9-9791-65D4-C96DEB6EF25B}"/>
                  </a:ext>
                </a:extLst>
              </p:cNvPr>
              <p:cNvSpPr/>
              <p:nvPr/>
            </p:nvSpPr>
            <p:spPr>
              <a:xfrm rot="19854535">
                <a:off x="1834104" y="3328798"/>
                <a:ext cx="1672984" cy="847401"/>
              </a:xfrm>
              <a:prstGeom prst="ellipse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A34FFC-C717-A9D8-2ED9-0AEAD5AF21D2}"/>
                </a:ext>
              </a:extLst>
            </p:cNvPr>
            <p:cNvSpPr txBox="1"/>
            <p:nvPr/>
          </p:nvSpPr>
          <p:spPr>
            <a:xfrm>
              <a:off x="6451181" y="1907229"/>
              <a:ext cx="10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Cluster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BFB154-CEBC-0FEA-0220-D3EEE0ABCBE1}"/>
                </a:ext>
              </a:extLst>
            </p:cNvPr>
            <p:cNvSpPr txBox="1"/>
            <p:nvPr/>
          </p:nvSpPr>
          <p:spPr>
            <a:xfrm>
              <a:off x="7024518" y="3236436"/>
              <a:ext cx="108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Cluster 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Different Problems need Different Algorithms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71D02D9-D551-1EAF-20CC-0D771567D78F}"/>
              </a:ext>
            </a:extLst>
          </p:cNvPr>
          <p:cNvSpPr txBox="1"/>
          <p:nvPr/>
        </p:nvSpPr>
        <p:spPr>
          <a:xfrm>
            <a:off x="4769320" y="4968537"/>
            <a:ext cx="318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different groups are </a:t>
            </a:r>
            <a:r>
              <a:rPr lang="en-GB" b="1" dirty="0"/>
              <a:t>not</a:t>
            </a:r>
            <a:r>
              <a:rPr lang="en-GB" dirty="0"/>
              <a:t> labelled.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want to put the data into groups.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45FEC-C1F6-A79E-CBBD-BAEDAF9C9823}"/>
              </a:ext>
            </a:extLst>
          </p:cNvPr>
          <p:cNvSpPr txBox="1"/>
          <p:nvPr/>
        </p:nvSpPr>
        <p:spPr>
          <a:xfrm>
            <a:off x="8468975" y="1997839"/>
            <a:ext cx="3237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Clustering </a:t>
            </a:r>
            <a:r>
              <a:rPr lang="en-GB" dirty="0"/>
              <a:t>Algorithms are used when you do </a:t>
            </a:r>
            <a:r>
              <a:rPr lang="en-GB" b="1" dirty="0"/>
              <a:t>not</a:t>
            </a:r>
            <a:r>
              <a:rPr lang="en-GB" dirty="0"/>
              <a:t> have </a:t>
            </a:r>
            <a:r>
              <a:rPr lang="en-GB" b="1" dirty="0"/>
              <a:t>labelled</a:t>
            </a:r>
            <a:r>
              <a:rPr lang="en-GB" dirty="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algorithms with unlabelled data is often called </a:t>
            </a:r>
            <a:r>
              <a:rPr lang="en-GB" b="1" dirty="0"/>
              <a:t>Unsupervised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less common in AI used today</a:t>
            </a:r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8D5C4-87CB-597A-D4EC-7F73E423C82C}"/>
              </a:ext>
            </a:extLst>
          </p:cNvPr>
          <p:cNvSpPr txBox="1"/>
          <p:nvPr/>
        </p:nvSpPr>
        <p:spPr>
          <a:xfrm>
            <a:off x="8487206" y="4571867"/>
            <a:ext cx="323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Algorithms are able to spot trends and patterns in the data.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21A97-E46B-30CB-B908-72954472042F}"/>
              </a:ext>
            </a:extLst>
          </p:cNvPr>
          <p:cNvSpPr txBox="1"/>
          <p:nvPr/>
        </p:nvSpPr>
        <p:spPr>
          <a:xfrm>
            <a:off x="8468975" y="5484936"/>
            <a:ext cx="3237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allows them to put the data into ‘clusters’.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93743D-F6C2-B2D6-930E-91BE59462A00}"/>
              </a:ext>
            </a:extLst>
          </p:cNvPr>
          <p:cNvSpPr/>
          <p:nvPr/>
        </p:nvSpPr>
        <p:spPr>
          <a:xfrm>
            <a:off x="-389435" y="1281316"/>
            <a:ext cx="4611772" cy="44318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9AB40-EEC2-C685-267F-D0E28B2C29C5}"/>
              </a:ext>
            </a:extLst>
          </p:cNvPr>
          <p:cNvSpPr txBox="1"/>
          <p:nvPr/>
        </p:nvSpPr>
        <p:spPr>
          <a:xfrm>
            <a:off x="389008" y="1880240"/>
            <a:ext cx="3224524" cy="923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Can I group together similar local authorities based on statistics from each authority?</a:t>
            </a:r>
          </a:p>
        </p:txBody>
      </p:sp>
      <p:pic>
        <p:nvPicPr>
          <p:cNvPr id="5" name="Picture 4" descr="Six pins pointed on several spots on a road map">
            <a:extLst>
              <a:ext uri="{FF2B5EF4-FFF2-40B4-BE49-F238E27FC236}">
                <a16:creationId xmlns:a16="http://schemas.microsoft.com/office/drawing/2014/main" id="{09ED5B88-423B-29CD-63AD-F6A47CDB7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3" y="2795806"/>
            <a:ext cx="3173008" cy="2114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C9597-961B-558C-74E8-392A094D72D5}"/>
              </a:ext>
            </a:extLst>
          </p:cNvPr>
          <p:cNvSpPr txBox="1"/>
          <p:nvPr/>
        </p:nvSpPr>
        <p:spPr>
          <a:xfrm>
            <a:off x="8516267" y="1477629"/>
            <a:ext cx="3335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Clustering Algorithm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A3E3D3-35AB-56B7-126C-329DB91F392F}"/>
              </a:ext>
            </a:extLst>
          </p:cNvPr>
          <p:cNvGrpSpPr/>
          <p:nvPr/>
        </p:nvGrpSpPr>
        <p:grpSpPr>
          <a:xfrm>
            <a:off x="4514509" y="1629211"/>
            <a:ext cx="3162981" cy="3144922"/>
            <a:chOff x="8134171" y="1632573"/>
            <a:chExt cx="3162981" cy="314492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0386DCA-0273-F14F-573F-6C2B38FEF5D2}"/>
                </a:ext>
              </a:extLst>
            </p:cNvPr>
            <p:cNvCxnSpPr/>
            <p:nvPr/>
          </p:nvCxnSpPr>
          <p:spPr>
            <a:xfrm>
              <a:off x="8503502" y="4438835"/>
              <a:ext cx="2793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073061-D3FC-F59A-F7AA-0741DEC70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502" y="1632573"/>
              <a:ext cx="0" cy="28062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1CAF59-B22B-3161-1124-40569588E15E}"/>
                </a:ext>
              </a:extLst>
            </p:cNvPr>
            <p:cNvSpPr txBox="1"/>
            <p:nvPr/>
          </p:nvSpPr>
          <p:spPr>
            <a:xfrm>
              <a:off x="9091781" y="4408163"/>
              <a:ext cx="177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Retail Floorspace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C04376-6B36-AF97-7869-44E8B03BE6FB}"/>
                </a:ext>
              </a:extLst>
            </p:cNvPr>
            <p:cNvSpPr txBox="1"/>
            <p:nvPr/>
          </p:nvSpPr>
          <p:spPr>
            <a:xfrm rot="16200000">
              <a:off x="7341005" y="2909369"/>
              <a:ext cx="195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Population Density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FA0EB4-46A1-90BD-D460-084EAB397AA9}"/>
                </a:ext>
              </a:extLst>
            </p:cNvPr>
            <p:cNvSpPr/>
            <p:nvPr/>
          </p:nvSpPr>
          <p:spPr>
            <a:xfrm>
              <a:off x="9339525" y="3852415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3C2CC0D-7BDF-2F03-921A-4F2F0F2056BA}"/>
                </a:ext>
              </a:extLst>
            </p:cNvPr>
            <p:cNvSpPr/>
            <p:nvPr/>
          </p:nvSpPr>
          <p:spPr>
            <a:xfrm>
              <a:off x="9541475" y="4012669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F0D72C3-E8A7-5B08-696F-20F763DF8F27}"/>
                </a:ext>
              </a:extLst>
            </p:cNvPr>
            <p:cNvSpPr/>
            <p:nvPr/>
          </p:nvSpPr>
          <p:spPr>
            <a:xfrm>
              <a:off x="9561769" y="3628023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A4ACCD6-5488-5AF7-E356-7AE3D44C018E}"/>
                </a:ext>
              </a:extLst>
            </p:cNvPr>
            <p:cNvSpPr/>
            <p:nvPr/>
          </p:nvSpPr>
          <p:spPr>
            <a:xfrm>
              <a:off x="9812115" y="3954140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C3EB166-F52B-DB28-01E5-B586F0BAE942}"/>
                </a:ext>
              </a:extLst>
            </p:cNvPr>
            <p:cNvSpPr/>
            <p:nvPr/>
          </p:nvSpPr>
          <p:spPr>
            <a:xfrm>
              <a:off x="9968991" y="3862918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5D1F67F-EEF0-8FE2-C107-94671FB2B238}"/>
                </a:ext>
              </a:extLst>
            </p:cNvPr>
            <p:cNvSpPr/>
            <p:nvPr/>
          </p:nvSpPr>
          <p:spPr>
            <a:xfrm>
              <a:off x="9911978" y="3499455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3EF764D-B5EC-C3F2-CA25-C50BBDB8A0A9}"/>
                </a:ext>
              </a:extLst>
            </p:cNvPr>
            <p:cNvSpPr/>
            <p:nvPr/>
          </p:nvSpPr>
          <p:spPr>
            <a:xfrm>
              <a:off x="10171152" y="3879994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D7DB5A-EAA8-F667-30EF-B1D00BD238B6}"/>
                </a:ext>
              </a:extLst>
            </p:cNvPr>
            <p:cNvSpPr/>
            <p:nvPr/>
          </p:nvSpPr>
          <p:spPr>
            <a:xfrm>
              <a:off x="10195780" y="3378745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D9CFE83-F120-BEFA-9A91-3A7C65DB0ADE}"/>
                </a:ext>
              </a:extLst>
            </p:cNvPr>
            <p:cNvSpPr/>
            <p:nvPr/>
          </p:nvSpPr>
          <p:spPr>
            <a:xfrm>
              <a:off x="10494040" y="3541624"/>
              <a:ext cx="45719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520C25-D913-5B86-728D-079FE9143488}"/>
                </a:ext>
              </a:extLst>
            </p:cNvPr>
            <p:cNvSpPr/>
            <p:nvPr/>
          </p:nvSpPr>
          <p:spPr>
            <a:xfrm rot="20605228">
              <a:off x="8898621" y="2807736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974185A-DEDD-F095-B3BA-B09003C9C7A6}"/>
                </a:ext>
              </a:extLst>
            </p:cNvPr>
            <p:cNvSpPr/>
            <p:nvPr/>
          </p:nvSpPr>
          <p:spPr>
            <a:xfrm rot="20605228">
              <a:off x="9152062" y="2873921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E798F27-B5EC-A8CF-B059-F4CBC25D3B21}"/>
                </a:ext>
              </a:extLst>
            </p:cNvPr>
            <p:cNvSpPr/>
            <p:nvPr/>
          </p:nvSpPr>
          <p:spPr>
            <a:xfrm rot="20605228">
              <a:off x="9020404" y="2511909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FF92DB-FAEC-707B-2122-C15511FEE846}"/>
                </a:ext>
              </a:extLst>
            </p:cNvPr>
            <p:cNvSpPr/>
            <p:nvPr/>
          </p:nvSpPr>
          <p:spPr>
            <a:xfrm rot="20605228">
              <a:off x="9384554" y="2711208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AC7CEC4-ECD3-2307-0685-C940D677C41A}"/>
                </a:ext>
              </a:extLst>
            </p:cNvPr>
            <p:cNvSpPr/>
            <p:nvPr/>
          </p:nvSpPr>
          <p:spPr>
            <a:xfrm rot="20605228">
              <a:off x="9496854" y="2564184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A68DFD2-7AF8-5FA7-D306-837B4FCC6380}"/>
                </a:ext>
              </a:extLst>
            </p:cNvPr>
            <p:cNvSpPr/>
            <p:nvPr/>
          </p:nvSpPr>
          <p:spPr>
            <a:xfrm rot="20605228">
              <a:off x="9300536" y="2252757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4CFDDB3-E5C2-67DD-AE65-2B1E01D8B339}"/>
                </a:ext>
              </a:extLst>
            </p:cNvPr>
            <p:cNvSpPr/>
            <p:nvPr/>
          </p:nvSpPr>
          <p:spPr>
            <a:xfrm rot="20605228">
              <a:off x="9694356" y="2498570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06E12BA-9371-A5FC-F672-105E5DE8A54B}"/>
                </a:ext>
              </a:extLst>
            </p:cNvPr>
            <p:cNvSpPr/>
            <p:nvPr/>
          </p:nvSpPr>
          <p:spPr>
            <a:xfrm rot="20605228">
              <a:off x="9521072" y="2027548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A43F3CF-BA5E-DD46-71C7-BE76544FE6EB}"/>
                </a:ext>
              </a:extLst>
            </p:cNvPr>
            <p:cNvSpPr/>
            <p:nvPr/>
          </p:nvSpPr>
          <p:spPr>
            <a:xfrm rot="20605228">
              <a:off x="9866443" y="2057405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A0DFDA-9D2B-D924-21A0-A54EE9DFE463}"/>
                </a:ext>
              </a:extLst>
            </p:cNvPr>
            <p:cNvSpPr/>
            <p:nvPr/>
          </p:nvSpPr>
          <p:spPr>
            <a:xfrm rot="4929377">
              <a:off x="9429553" y="2203173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76215E5-1E8D-7CDB-A3DC-3498BC49A611}"/>
                </a:ext>
              </a:extLst>
            </p:cNvPr>
            <p:cNvSpPr/>
            <p:nvPr/>
          </p:nvSpPr>
          <p:spPr>
            <a:xfrm rot="4929377">
              <a:off x="9325644" y="2443621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49F5CBF-5895-4BD5-B85B-67397BE043F0}"/>
                </a:ext>
              </a:extLst>
            </p:cNvPr>
            <p:cNvSpPr/>
            <p:nvPr/>
          </p:nvSpPr>
          <p:spPr>
            <a:xfrm rot="4929377">
              <a:off x="9703452" y="2368473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D795E71-55A5-A994-B9FE-AC7301FC38CE}"/>
                </a:ext>
              </a:extLst>
            </p:cNvPr>
            <p:cNvSpPr/>
            <p:nvPr/>
          </p:nvSpPr>
          <p:spPr>
            <a:xfrm rot="4929377">
              <a:off x="9451158" y="2698129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FEB7C15-6F52-91BB-8414-7286F56E65B0}"/>
                </a:ext>
              </a:extLst>
            </p:cNvPr>
            <p:cNvSpPr/>
            <p:nvPr/>
          </p:nvSpPr>
          <p:spPr>
            <a:xfrm rot="4539114">
              <a:off x="9590189" y="3569535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6DBD31B-FDDD-2F28-3760-C239AC0D54D3}"/>
                </a:ext>
              </a:extLst>
            </p:cNvPr>
            <p:cNvSpPr/>
            <p:nvPr/>
          </p:nvSpPr>
          <p:spPr>
            <a:xfrm rot="4539114">
              <a:off x="10082065" y="3469799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630497D-2578-15D1-889A-59E265EE40A2}"/>
                </a:ext>
              </a:extLst>
            </p:cNvPr>
            <p:cNvSpPr/>
            <p:nvPr/>
          </p:nvSpPr>
          <p:spPr>
            <a:xfrm rot="4539114">
              <a:off x="10000100" y="3806629"/>
              <a:ext cx="46907" cy="45719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627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C310D-B19C-CC11-1D59-C1582DE8EB92}"/>
              </a:ext>
            </a:extLst>
          </p:cNvPr>
          <p:cNvSpPr/>
          <p:nvPr/>
        </p:nvSpPr>
        <p:spPr>
          <a:xfrm>
            <a:off x="4980709" y="3454503"/>
            <a:ext cx="1177636" cy="270106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A44D8F3-C027-956A-D5CC-FE6A92B995BD}"/>
              </a:ext>
            </a:extLst>
          </p:cNvPr>
          <p:cNvSpPr/>
          <p:nvPr/>
        </p:nvSpPr>
        <p:spPr>
          <a:xfrm>
            <a:off x="1264179" y="1632572"/>
            <a:ext cx="2793648" cy="2806263"/>
          </a:xfrm>
          <a:prstGeom prst="rect">
            <a:avLst/>
          </a:prstGeom>
          <a:solidFill>
            <a:srgbClr val="94BEE4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7A8C67-4C50-97E6-B858-1327AF732585}"/>
              </a:ext>
            </a:extLst>
          </p:cNvPr>
          <p:cNvSpPr/>
          <p:nvPr/>
        </p:nvSpPr>
        <p:spPr>
          <a:xfrm>
            <a:off x="1372839" y="1737361"/>
            <a:ext cx="1455271" cy="1140914"/>
          </a:xfrm>
          <a:prstGeom prst="rec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How do Classification Algorithms work?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A16265-0B83-C5A3-F013-370C0057F19D}"/>
              </a:ext>
            </a:extLst>
          </p:cNvPr>
          <p:cNvGrpSpPr/>
          <p:nvPr/>
        </p:nvGrpSpPr>
        <p:grpSpPr>
          <a:xfrm>
            <a:off x="894848" y="1632573"/>
            <a:ext cx="3162981" cy="3131450"/>
            <a:chOff x="894848" y="1632573"/>
            <a:chExt cx="3162981" cy="313145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8CC014-44F4-93EF-C2FE-A742D09FBA86}"/>
                </a:ext>
              </a:extLst>
            </p:cNvPr>
            <p:cNvCxnSpPr/>
            <p:nvPr/>
          </p:nvCxnSpPr>
          <p:spPr>
            <a:xfrm>
              <a:off x="1264179" y="4438835"/>
              <a:ext cx="279365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990E2F3-62FF-374A-D927-20DCA1EA4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4179" y="1632573"/>
              <a:ext cx="0" cy="28062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FB48FE-C12E-A6C4-E7E9-68D6A5E537CE}"/>
                </a:ext>
              </a:extLst>
            </p:cNvPr>
            <p:cNvSpPr txBox="1"/>
            <p:nvPr/>
          </p:nvSpPr>
          <p:spPr>
            <a:xfrm>
              <a:off x="2177538" y="4394691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 Values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8F3871-6624-6076-71D8-0D0F03BCE198}"/>
                </a:ext>
              </a:extLst>
            </p:cNvPr>
            <p:cNvSpPr txBox="1"/>
            <p:nvPr/>
          </p:nvSpPr>
          <p:spPr>
            <a:xfrm rot="16200000">
              <a:off x="600055" y="2909369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 Values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493F4A-FE10-979B-D74D-AEC7B350E2EE}"/>
                </a:ext>
              </a:extLst>
            </p:cNvPr>
            <p:cNvSpPr/>
            <p:nvPr/>
          </p:nvSpPr>
          <p:spPr>
            <a:xfrm>
              <a:off x="2126205" y="383743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623606-AB5D-0337-900E-00B69AF1D6BA}"/>
                </a:ext>
              </a:extLst>
            </p:cNvPr>
            <p:cNvSpPr/>
            <p:nvPr/>
          </p:nvSpPr>
          <p:spPr>
            <a:xfrm>
              <a:off x="2328155" y="399769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6AE2293-CE99-A930-55CE-20CBB439D1F5}"/>
                </a:ext>
              </a:extLst>
            </p:cNvPr>
            <p:cNvSpPr/>
            <p:nvPr/>
          </p:nvSpPr>
          <p:spPr>
            <a:xfrm>
              <a:off x="2348449" y="3613044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A4E06E-3115-9931-0786-A3B8ABB9F235}"/>
                </a:ext>
              </a:extLst>
            </p:cNvPr>
            <p:cNvSpPr/>
            <p:nvPr/>
          </p:nvSpPr>
          <p:spPr>
            <a:xfrm>
              <a:off x="2598795" y="393916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C1042DD-DB67-9F50-C230-FBCD2B377A4E}"/>
                </a:ext>
              </a:extLst>
            </p:cNvPr>
            <p:cNvSpPr/>
            <p:nvPr/>
          </p:nvSpPr>
          <p:spPr>
            <a:xfrm>
              <a:off x="2755671" y="384793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9A8668D-9A8C-EC3E-081A-2BC459218BB5}"/>
                </a:ext>
              </a:extLst>
            </p:cNvPr>
            <p:cNvSpPr/>
            <p:nvPr/>
          </p:nvSpPr>
          <p:spPr>
            <a:xfrm>
              <a:off x="2698658" y="348447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73C4D6-0B74-CDE9-69A0-39A5145C60E6}"/>
                </a:ext>
              </a:extLst>
            </p:cNvPr>
            <p:cNvSpPr/>
            <p:nvPr/>
          </p:nvSpPr>
          <p:spPr>
            <a:xfrm>
              <a:off x="2957832" y="386501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20AC080-EB04-8182-8826-B136B5E33E15}"/>
                </a:ext>
              </a:extLst>
            </p:cNvPr>
            <p:cNvSpPr/>
            <p:nvPr/>
          </p:nvSpPr>
          <p:spPr>
            <a:xfrm>
              <a:off x="2982460" y="3363766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A806ED2-E443-F0A4-1ABE-E4DA930D9B3F}"/>
                </a:ext>
              </a:extLst>
            </p:cNvPr>
            <p:cNvSpPr/>
            <p:nvPr/>
          </p:nvSpPr>
          <p:spPr>
            <a:xfrm>
              <a:off x="3280720" y="352664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8FB80F4-1249-7DE2-8AD1-4A98A21482C1}"/>
                </a:ext>
              </a:extLst>
            </p:cNvPr>
            <p:cNvSpPr/>
            <p:nvPr/>
          </p:nvSpPr>
          <p:spPr>
            <a:xfrm rot="20214965">
              <a:off x="1505319" y="2687194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F66C3E4-9BC4-152C-5EC1-5F2ACEC36F29}"/>
                </a:ext>
              </a:extLst>
            </p:cNvPr>
            <p:cNvSpPr/>
            <p:nvPr/>
          </p:nvSpPr>
          <p:spPr>
            <a:xfrm rot="20214965">
              <a:off x="1914585" y="2667904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B49621-63BB-E904-EBFA-5598FAFA4BBC}"/>
                </a:ext>
              </a:extLst>
            </p:cNvPr>
            <p:cNvSpPr/>
            <p:nvPr/>
          </p:nvSpPr>
          <p:spPr>
            <a:xfrm rot="20214965">
              <a:off x="1627102" y="2391367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C793B61-D8B6-25F2-B602-AAACD0F8ABD2}"/>
                </a:ext>
              </a:extLst>
            </p:cNvPr>
            <p:cNvSpPr/>
            <p:nvPr/>
          </p:nvSpPr>
          <p:spPr>
            <a:xfrm rot="20214965">
              <a:off x="1991252" y="2590666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C79948-932F-A452-7F77-629FB17E7A7E}"/>
                </a:ext>
              </a:extLst>
            </p:cNvPr>
            <p:cNvSpPr/>
            <p:nvPr/>
          </p:nvSpPr>
          <p:spPr>
            <a:xfrm rot="20214965">
              <a:off x="2103552" y="2443642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5E4AA3-4ADA-21F7-EA9D-25192EB2A0C5}"/>
                </a:ext>
              </a:extLst>
            </p:cNvPr>
            <p:cNvSpPr/>
            <p:nvPr/>
          </p:nvSpPr>
          <p:spPr>
            <a:xfrm rot="20214965">
              <a:off x="1907234" y="2132215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DA2DD8-51AD-D638-0DB0-6562A3C5C5A3}"/>
                </a:ext>
              </a:extLst>
            </p:cNvPr>
            <p:cNvSpPr/>
            <p:nvPr/>
          </p:nvSpPr>
          <p:spPr>
            <a:xfrm rot="20214965">
              <a:off x="2301054" y="2378028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F18629-34EA-4D98-A1CC-DAD4F9CA35E0}"/>
                </a:ext>
              </a:extLst>
            </p:cNvPr>
            <p:cNvSpPr/>
            <p:nvPr/>
          </p:nvSpPr>
          <p:spPr>
            <a:xfrm rot="20214965">
              <a:off x="2127770" y="1907006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2CA664-0E5E-FD21-9513-BB4303C9D628}"/>
                </a:ext>
              </a:extLst>
            </p:cNvPr>
            <p:cNvSpPr/>
            <p:nvPr/>
          </p:nvSpPr>
          <p:spPr>
            <a:xfrm rot="20214965">
              <a:off x="2473141" y="1936863"/>
              <a:ext cx="46907" cy="45719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99A8D8-C93D-8C53-8FC5-8FEBE26F6C66}"/>
                </a:ext>
              </a:extLst>
            </p:cNvPr>
            <p:cNvSpPr txBox="1"/>
            <p:nvPr/>
          </p:nvSpPr>
          <p:spPr>
            <a:xfrm rot="19040231">
              <a:off x="1477448" y="2024212"/>
              <a:ext cx="13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 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280165-3372-4E2F-8E18-6B0CA6FF96B7}"/>
                </a:ext>
              </a:extLst>
            </p:cNvPr>
            <p:cNvSpPr txBox="1"/>
            <p:nvPr/>
          </p:nvSpPr>
          <p:spPr>
            <a:xfrm rot="20276272">
              <a:off x="2283185" y="3404890"/>
              <a:ext cx="1386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Group 2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74AD46E-AFCE-670A-B41A-D7E86C477444}"/>
              </a:ext>
            </a:extLst>
          </p:cNvPr>
          <p:cNvSpPr txBox="1"/>
          <p:nvPr/>
        </p:nvSpPr>
        <p:spPr>
          <a:xfrm>
            <a:off x="4663440" y="1515291"/>
            <a:ext cx="726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multiple different types of </a:t>
            </a:r>
            <a:r>
              <a:rPr lang="en-GB" b="1" dirty="0"/>
              <a:t>Classification Algorithms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758FC-2A3E-54AA-61A6-7F6D68903AE4}"/>
              </a:ext>
            </a:extLst>
          </p:cNvPr>
          <p:cNvSpPr txBox="1"/>
          <p:nvPr/>
        </p:nvSpPr>
        <p:spPr>
          <a:xfrm>
            <a:off x="4663440" y="2259324"/>
            <a:ext cx="726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algorithms go through a </a:t>
            </a:r>
            <a:r>
              <a:rPr lang="en-GB" b="1" dirty="0"/>
              <a:t>training</a:t>
            </a:r>
            <a:r>
              <a:rPr lang="en-GB" dirty="0"/>
              <a:t>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do not ‘see’ groups in a graph like us, but rather ‘guess’ if there are </a:t>
            </a:r>
            <a:r>
              <a:rPr lang="en-GB" b="1" dirty="0"/>
              <a:t>patterns </a:t>
            </a:r>
            <a:r>
              <a:rPr lang="en-GB" dirty="0"/>
              <a:t>and </a:t>
            </a:r>
            <a:r>
              <a:rPr lang="en-GB" b="1" dirty="0"/>
              <a:t>trends</a:t>
            </a:r>
            <a:r>
              <a:rPr lang="en-GB" dirty="0"/>
              <a:t> in the </a:t>
            </a:r>
            <a:r>
              <a:rPr lang="en-GB" b="1" dirty="0"/>
              <a:t>data</a:t>
            </a:r>
            <a:r>
              <a:rPr lang="en-GB" dirty="0"/>
              <a:t>, and are rewarded for good guesses.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5B3DBE-A5B8-8E3D-2F52-FDDF0E4EC631}"/>
              </a:ext>
            </a:extLst>
          </p:cNvPr>
          <p:cNvSpPr txBox="1"/>
          <p:nvPr/>
        </p:nvSpPr>
        <p:spPr>
          <a:xfrm>
            <a:off x="4663440" y="3405894"/>
            <a:ext cx="726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1 might find a good guess is that Group 1 lies in a rectangle. All other values are group 2.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43C2B8A-328B-E45C-D3CF-4EDC5D65D861}"/>
              </a:ext>
            </a:extLst>
          </p:cNvPr>
          <p:cNvSpPr/>
          <p:nvPr/>
        </p:nvSpPr>
        <p:spPr>
          <a:xfrm>
            <a:off x="1273630" y="1678578"/>
            <a:ext cx="2784198" cy="2762793"/>
          </a:xfrm>
          <a:custGeom>
            <a:avLst/>
            <a:gdLst>
              <a:gd name="connsiteX0" fmla="*/ 0 w 2841171"/>
              <a:gd name="connsiteY0" fmla="*/ 2815045 h 2815045"/>
              <a:gd name="connsiteX1" fmla="*/ 137160 w 2841171"/>
              <a:gd name="connsiteY1" fmla="*/ 2031274 h 2815045"/>
              <a:gd name="connsiteX2" fmla="*/ 581297 w 2841171"/>
              <a:gd name="connsiteY2" fmla="*/ 1593668 h 2815045"/>
              <a:gd name="connsiteX3" fmla="*/ 1404257 w 2841171"/>
              <a:gd name="connsiteY3" fmla="*/ 1521823 h 2815045"/>
              <a:gd name="connsiteX4" fmla="*/ 1926771 w 2841171"/>
              <a:gd name="connsiteY4" fmla="*/ 1116874 h 2815045"/>
              <a:gd name="connsiteX5" fmla="*/ 2090057 w 2841171"/>
              <a:gd name="connsiteY5" fmla="*/ 359228 h 2815045"/>
              <a:gd name="connsiteX6" fmla="*/ 2841171 w 2841171"/>
              <a:gd name="connsiteY6" fmla="*/ 0 h 281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1171" h="2815045">
                <a:moveTo>
                  <a:pt x="0" y="2815045"/>
                </a:moveTo>
                <a:cubicBezTo>
                  <a:pt x="20138" y="2524941"/>
                  <a:pt x="40277" y="2234837"/>
                  <a:pt x="137160" y="2031274"/>
                </a:cubicBezTo>
                <a:cubicBezTo>
                  <a:pt x="234043" y="1827711"/>
                  <a:pt x="370114" y="1678576"/>
                  <a:pt x="581297" y="1593668"/>
                </a:cubicBezTo>
                <a:cubicBezTo>
                  <a:pt x="792480" y="1508760"/>
                  <a:pt x="1180011" y="1601289"/>
                  <a:pt x="1404257" y="1521823"/>
                </a:cubicBezTo>
                <a:cubicBezTo>
                  <a:pt x="1628503" y="1442357"/>
                  <a:pt x="1812471" y="1310640"/>
                  <a:pt x="1926771" y="1116874"/>
                </a:cubicBezTo>
                <a:cubicBezTo>
                  <a:pt x="2041071" y="923108"/>
                  <a:pt x="1937657" y="545374"/>
                  <a:pt x="2090057" y="359228"/>
                </a:cubicBezTo>
                <a:cubicBezTo>
                  <a:pt x="2242457" y="173082"/>
                  <a:pt x="2541814" y="86541"/>
                  <a:pt x="2841171" y="0"/>
                </a:cubicBezTo>
              </a:path>
            </a:pathLst>
          </a:custGeom>
          <a:ln w="28575">
            <a:solidFill>
              <a:srgbClr val="FF0000"/>
            </a:solidFill>
            <a:prstDash val="lg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0590686-0446-D27A-26AA-DBD47FDF98E3}"/>
              </a:ext>
            </a:extLst>
          </p:cNvPr>
          <p:cNvSpPr txBox="1"/>
          <p:nvPr/>
        </p:nvSpPr>
        <p:spPr>
          <a:xfrm>
            <a:off x="4663440" y="4071525"/>
            <a:ext cx="726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2 may guess that a line divides the data points into 2.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046D812-CF88-9FA9-04E0-A0EB110D591D}"/>
              </a:ext>
            </a:extLst>
          </p:cNvPr>
          <p:cNvSpPr txBox="1"/>
          <p:nvPr/>
        </p:nvSpPr>
        <p:spPr>
          <a:xfrm>
            <a:off x="4663439" y="4533190"/>
            <a:ext cx="734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Whatever method the algorithm does this by, it does so by </a:t>
            </a:r>
            <a:r>
              <a:rPr lang="en-GB" b="1" dirty="0"/>
              <a:t>training</a:t>
            </a:r>
            <a:r>
              <a:rPr lang="en-GB" dirty="0"/>
              <a:t> itself on the </a:t>
            </a:r>
            <a:r>
              <a:rPr lang="en-GB" b="1" dirty="0"/>
              <a:t>data.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DB1EA3D9-16F0-09E6-F1A5-D069B640F420}"/>
              </a:ext>
            </a:extLst>
          </p:cNvPr>
          <p:cNvSpPr/>
          <p:nvPr/>
        </p:nvSpPr>
        <p:spPr>
          <a:xfrm>
            <a:off x="2865668" y="1842784"/>
            <a:ext cx="216443" cy="182880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B08ECD1-371E-3025-E139-7EB001DC96C3}"/>
              </a:ext>
            </a:extLst>
          </p:cNvPr>
          <p:cNvSpPr txBox="1"/>
          <p:nvPr/>
        </p:nvSpPr>
        <p:spPr>
          <a:xfrm>
            <a:off x="785948" y="5310942"/>
            <a:ext cx="954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algorithms can give different predictions, let us say we want to predict the value of some </a:t>
            </a:r>
            <a:r>
              <a:rPr lang="en-GB" b="1" dirty="0"/>
              <a:t>new </a:t>
            </a:r>
            <a:r>
              <a:rPr lang="en-GB" dirty="0"/>
              <a:t>data:  </a:t>
            </a:r>
            <a:endParaRPr lang="en-GB" b="1" dirty="0"/>
          </a:p>
        </p:txBody>
      </p: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244A0E62-8339-9F8D-37C1-6131D6D13FAD}"/>
              </a:ext>
            </a:extLst>
          </p:cNvPr>
          <p:cNvSpPr/>
          <p:nvPr/>
        </p:nvSpPr>
        <p:spPr>
          <a:xfrm>
            <a:off x="2693168" y="5667136"/>
            <a:ext cx="216443" cy="182880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F10FCC8-B47D-A4C6-A138-1B736FD69759}"/>
              </a:ext>
            </a:extLst>
          </p:cNvPr>
          <p:cNvSpPr txBox="1"/>
          <p:nvPr/>
        </p:nvSpPr>
        <p:spPr>
          <a:xfrm>
            <a:off x="775826" y="5925185"/>
            <a:ext cx="954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1 would predict the value to be in Group 2, whilst Algorithm 2 would predict the value to be in group 1.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8944F9-1A2E-CF74-5C5C-E12D70A5D9E3}"/>
              </a:ext>
            </a:extLst>
          </p:cNvPr>
          <p:cNvCxnSpPr/>
          <p:nvPr/>
        </p:nvCxnSpPr>
        <p:spPr>
          <a:xfrm>
            <a:off x="5036127" y="4390564"/>
            <a:ext cx="117763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6" grpId="0" animBg="1"/>
      <p:bldP spid="41" grpId="0" animBg="1"/>
      <p:bldP spid="40" grpId="0"/>
      <p:bldP spid="62" grpId="0"/>
      <p:bldP spid="63" grpId="0" animBg="1"/>
      <p:bldP spid="128" grpId="0"/>
      <p:bldP spid="129" grpId="0"/>
      <p:bldP spid="131" grpId="0" animBg="1"/>
      <p:bldP spid="133" grpId="0"/>
      <p:bldP spid="134" grpId="0" animBg="1"/>
      <p:bldP spid="1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F94F-1AD4-0CE5-E0FC-742C9BF74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" y="136531"/>
            <a:ext cx="10515600" cy="1325563"/>
          </a:xfrm>
        </p:spPr>
        <p:txBody>
          <a:bodyPr/>
          <a:lstStyle/>
          <a:p>
            <a:r>
              <a:rPr lang="en-GB" b="1" dirty="0"/>
              <a:t>How do Regression Algorithms work?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AD46E-AFCE-670A-B41A-D7E86C477444}"/>
              </a:ext>
            </a:extLst>
          </p:cNvPr>
          <p:cNvSpPr txBox="1"/>
          <p:nvPr/>
        </p:nvSpPr>
        <p:spPr>
          <a:xfrm>
            <a:off x="4663440" y="1515291"/>
            <a:ext cx="726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Like classification, there are multiple different types of </a:t>
            </a:r>
            <a:r>
              <a:rPr lang="en-GB" b="1" dirty="0"/>
              <a:t>Regression Algorithms</a:t>
            </a:r>
            <a:r>
              <a:rPr lang="en-GB" dirty="0"/>
              <a:t>, each of them work in different ways.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Again, there are </a:t>
            </a:r>
            <a:r>
              <a:rPr lang="en-GB" b="1" dirty="0"/>
              <a:t>similarities!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11173-B4B7-86EA-BFE1-96A824597B85}"/>
              </a:ext>
            </a:extLst>
          </p:cNvPr>
          <p:cNvGrpSpPr/>
          <p:nvPr/>
        </p:nvGrpSpPr>
        <p:grpSpPr>
          <a:xfrm>
            <a:off x="894847" y="1633817"/>
            <a:ext cx="3162982" cy="3131450"/>
            <a:chOff x="4514508" y="1935271"/>
            <a:chExt cx="3162982" cy="3131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2375CF-7595-02AE-BBB1-6F412CFD570D}"/>
                </a:ext>
              </a:extLst>
            </p:cNvPr>
            <p:cNvGrpSpPr/>
            <p:nvPr/>
          </p:nvGrpSpPr>
          <p:grpSpPr>
            <a:xfrm>
              <a:off x="4514508" y="1935271"/>
              <a:ext cx="3162982" cy="3131450"/>
              <a:chOff x="645967" y="1967537"/>
              <a:chExt cx="3162982" cy="313145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ECB2BA6-2DBD-9D9E-514B-E62C96FC06B3}"/>
                  </a:ext>
                </a:extLst>
              </p:cNvPr>
              <p:cNvCxnSpPr/>
              <p:nvPr/>
            </p:nvCxnSpPr>
            <p:spPr>
              <a:xfrm>
                <a:off x="1015299" y="4773799"/>
                <a:ext cx="279365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A6A1D60-2852-3E25-F1EC-21CC71F70D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299" y="1967537"/>
                <a:ext cx="0" cy="280626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C9678B-295B-A689-9426-12621230E1D7}"/>
                  </a:ext>
                </a:extLst>
              </p:cNvPr>
              <p:cNvSpPr txBox="1"/>
              <p:nvPr/>
            </p:nvSpPr>
            <p:spPr>
              <a:xfrm>
                <a:off x="1928658" y="4729655"/>
                <a:ext cx="1314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Altitude (m)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1FE99E4-4885-AADA-75A2-30D13CFA7C29}"/>
                  </a:ext>
                </a:extLst>
              </p:cNvPr>
              <p:cNvSpPr txBox="1"/>
              <p:nvPr/>
            </p:nvSpPr>
            <p:spPr>
              <a:xfrm rot="16200000">
                <a:off x="111237" y="3244333"/>
                <a:ext cx="1438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Rainfall (mm)</a:t>
                </a: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BC1C4D-C7BA-0964-A5F4-7A4A005034F0}"/>
                </a:ext>
              </a:extLst>
            </p:cNvPr>
            <p:cNvSpPr/>
            <p:nvPr/>
          </p:nvSpPr>
          <p:spPr>
            <a:xfrm rot="20214965">
              <a:off x="5130743" y="4425822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B2F765-E9BB-D04C-AF28-DCCC90E93D62}"/>
                </a:ext>
              </a:extLst>
            </p:cNvPr>
            <p:cNvSpPr/>
            <p:nvPr/>
          </p:nvSpPr>
          <p:spPr>
            <a:xfrm rot="20214965">
              <a:off x="5322508" y="425780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8C53FF-7856-0B5F-6E48-2CCE380BC294}"/>
                </a:ext>
              </a:extLst>
            </p:cNvPr>
            <p:cNvSpPr/>
            <p:nvPr/>
          </p:nvSpPr>
          <p:spPr>
            <a:xfrm rot="20214965">
              <a:off x="5492714" y="439559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A06C18-045B-3C78-7C0B-59E9551E1843}"/>
                </a:ext>
              </a:extLst>
            </p:cNvPr>
            <p:cNvSpPr/>
            <p:nvPr/>
          </p:nvSpPr>
          <p:spPr>
            <a:xfrm rot="20214965">
              <a:off x="5610684" y="4170296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18EB2A-C326-1556-B2CF-0B5C90135B01}"/>
                </a:ext>
              </a:extLst>
            </p:cNvPr>
            <p:cNvSpPr/>
            <p:nvPr/>
          </p:nvSpPr>
          <p:spPr>
            <a:xfrm rot="20214965">
              <a:off x="5804285" y="398142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2C8F115-CDC9-8D5B-39BD-47728FBBFF47}"/>
                </a:ext>
              </a:extLst>
            </p:cNvPr>
            <p:cNvSpPr/>
            <p:nvPr/>
          </p:nvSpPr>
          <p:spPr>
            <a:xfrm rot="20214965">
              <a:off x="5942118" y="413711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1942EB-7292-8743-33A9-DD57067D9065}"/>
                </a:ext>
              </a:extLst>
            </p:cNvPr>
            <p:cNvSpPr/>
            <p:nvPr/>
          </p:nvSpPr>
          <p:spPr>
            <a:xfrm rot="20214965">
              <a:off x="5845276" y="3772012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696D3D-3D67-62ED-1F0A-E83528C98540}"/>
                </a:ext>
              </a:extLst>
            </p:cNvPr>
            <p:cNvSpPr/>
            <p:nvPr/>
          </p:nvSpPr>
          <p:spPr>
            <a:xfrm rot="20214965">
              <a:off x="6020912" y="391110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B82ACA-56DB-7F9B-5B75-3898F9425CA2}"/>
                </a:ext>
              </a:extLst>
            </p:cNvPr>
            <p:cNvSpPr/>
            <p:nvPr/>
          </p:nvSpPr>
          <p:spPr>
            <a:xfrm rot="20214965">
              <a:off x="6121254" y="365139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073D4B-8A6D-386C-172C-0B861EEA2BF0}"/>
                </a:ext>
              </a:extLst>
            </p:cNvPr>
            <p:cNvSpPr/>
            <p:nvPr/>
          </p:nvSpPr>
          <p:spPr>
            <a:xfrm rot="20214965">
              <a:off x="5990374" y="3382664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42AAC6-56FE-AF40-4DCA-3A277B74AE52}"/>
                </a:ext>
              </a:extLst>
            </p:cNvPr>
            <p:cNvSpPr/>
            <p:nvPr/>
          </p:nvSpPr>
          <p:spPr>
            <a:xfrm rot="20214965">
              <a:off x="6110929" y="353182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EE9ABA-1524-4630-2F5F-D723CCB29164}"/>
                </a:ext>
              </a:extLst>
            </p:cNvPr>
            <p:cNvSpPr/>
            <p:nvPr/>
          </p:nvSpPr>
          <p:spPr>
            <a:xfrm rot="20214965">
              <a:off x="6199888" y="324664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F3F8A1-E6DC-257B-2DC2-DBF487E7FCC6}"/>
                </a:ext>
              </a:extLst>
            </p:cNvPr>
            <p:cNvSpPr/>
            <p:nvPr/>
          </p:nvSpPr>
          <p:spPr>
            <a:xfrm rot="20214965">
              <a:off x="6343619" y="318619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DF14F96-7A25-C430-9528-EEB2F338E87B}"/>
                </a:ext>
              </a:extLst>
            </p:cNvPr>
            <p:cNvSpPr/>
            <p:nvPr/>
          </p:nvSpPr>
          <p:spPr>
            <a:xfrm rot="20214965">
              <a:off x="6220714" y="338769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8D3CB2D-39AF-6137-CA4A-165BF86ADA75}"/>
                </a:ext>
              </a:extLst>
            </p:cNvPr>
            <p:cNvSpPr/>
            <p:nvPr/>
          </p:nvSpPr>
          <p:spPr>
            <a:xfrm rot="20214965">
              <a:off x="5016601" y="4614777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B5CAD39-1E43-647B-9BCB-86365DFD2C91}"/>
                </a:ext>
              </a:extLst>
            </p:cNvPr>
            <p:cNvSpPr/>
            <p:nvPr/>
          </p:nvSpPr>
          <p:spPr>
            <a:xfrm rot="20214965">
              <a:off x="6451332" y="307338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6CF0AA-1C46-C482-7FD7-6B53AF7F9E99}"/>
                </a:ext>
              </a:extLst>
            </p:cNvPr>
            <p:cNvSpPr/>
            <p:nvPr/>
          </p:nvSpPr>
          <p:spPr>
            <a:xfrm rot="20214965">
              <a:off x="4951664" y="4399149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DA3B429-65DE-8000-9870-A7117ABC07FD}"/>
                </a:ext>
              </a:extLst>
            </p:cNvPr>
            <p:cNvSpPr/>
            <p:nvPr/>
          </p:nvSpPr>
          <p:spPr>
            <a:xfrm rot="20214965">
              <a:off x="6702518" y="3124603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9B75DCC-0DB0-2499-C3CB-300126D99C83}"/>
                </a:ext>
              </a:extLst>
            </p:cNvPr>
            <p:cNvSpPr/>
            <p:nvPr/>
          </p:nvSpPr>
          <p:spPr>
            <a:xfrm rot="20214965">
              <a:off x="6796129" y="292323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97893AF-832B-D433-64F8-989CAFBC67AB}"/>
                </a:ext>
              </a:extLst>
            </p:cNvPr>
            <p:cNvSpPr/>
            <p:nvPr/>
          </p:nvSpPr>
          <p:spPr>
            <a:xfrm rot="20214965">
              <a:off x="6563419" y="2787720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6ED4EFA-A7F7-3BF1-8CC2-E0C8216DE7F7}"/>
                </a:ext>
              </a:extLst>
            </p:cNvPr>
            <p:cNvSpPr/>
            <p:nvPr/>
          </p:nvSpPr>
          <p:spPr>
            <a:xfrm rot="20214965">
              <a:off x="7013982" y="3181918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20BA744-31A0-AAC8-3C84-CC9947CD9F70}"/>
                </a:ext>
              </a:extLst>
            </p:cNvPr>
            <p:cNvSpPr/>
            <p:nvPr/>
          </p:nvSpPr>
          <p:spPr>
            <a:xfrm rot="20214965">
              <a:off x="7007845" y="2900675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977306-8798-C5EB-5EA5-0882F33045BE}"/>
                </a:ext>
              </a:extLst>
            </p:cNvPr>
            <p:cNvSpPr/>
            <p:nvPr/>
          </p:nvSpPr>
          <p:spPr>
            <a:xfrm rot="20214965">
              <a:off x="7357842" y="298368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0A19ADD-2BF0-EC10-9760-33B284F782C4}"/>
                </a:ext>
              </a:extLst>
            </p:cNvPr>
            <p:cNvSpPr/>
            <p:nvPr/>
          </p:nvSpPr>
          <p:spPr>
            <a:xfrm rot="20214965">
              <a:off x="7235211" y="2813821"/>
              <a:ext cx="46907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D64DC1-9AEE-0714-FE16-8F244979DA6C}"/>
              </a:ext>
            </a:extLst>
          </p:cNvPr>
          <p:cNvSpPr txBox="1"/>
          <p:nvPr/>
        </p:nvSpPr>
        <p:spPr>
          <a:xfrm>
            <a:off x="4663440" y="2564532"/>
            <a:ext cx="7262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regression algorithms go through a </a:t>
            </a:r>
            <a:r>
              <a:rPr lang="en-GB" b="1" dirty="0"/>
              <a:t>training</a:t>
            </a:r>
            <a:r>
              <a:rPr lang="en-GB" dirty="0"/>
              <a:t>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They do not ‘see’ groups in a graph like us, but rather ‘guess’ if there are </a:t>
            </a:r>
            <a:r>
              <a:rPr lang="en-GB" b="1" dirty="0"/>
              <a:t>patterns </a:t>
            </a:r>
            <a:r>
              <a:rPr lang="en-GB" dirty="0"/>
              <a:t>and </a:t>
            </a:r>
            <a:r>
              <a:rPr lang="en-GB" b="1" dirty="0"/>
              <a:t>trends</a:t>
            </a:r>
            <a:r>
              <a:rPr lang="en-GB" dirty="0"/>
              <a:t> in the </a:t>
            </a:r>
            <a:r>
              <a:rPr lang="en-GB" b="1" dirty="0"/>
              <a:t>data</a:t>
            </a:r>
            <a:r>
              <a:rPr lang="en-GB" dirty="0"/>
              <a:t>, and are rewarded for good guesses.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CBC0A-2017-41B0-794E-705E2A5B5A11}"/>
              </a:ext>
            </a:extLst>
          </p:cNvPr>
          <p:cNvSpPr txBox="1"/>
          <p:nvPr/>
        </p:nvSpPr>
        <p:spPr>
          <a:xfrm>
            <a:off x="4663440" y="3526645"/>
            <a:ext cx="726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1 might guess a straight line predicts the trend of the data.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BCAF4-6827-C54A-424C-97D6C1CE6465}"/>
              </a:ext>
            </a:extLst>
          </p:cNvPr>
          <p:cNvCxnSpPr>
            <a:cxnSpLocks/>
          </p:cNvCxnSpPr>
          <p:nvPr/>
        </p:nvCxnSpPr>
        <p:spPr>
          <a:xfrm flipV="1">
            <a:off x="1264179" y="2305594"/>
            <a:ext cx="2595895" cy="1926772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4A82ED-797B-1DFA-0E43-F98FA8A90488}"/>
              </a:ext>
            </a:extLst>
          </p:cNvPr>
          <p:cNvSpPr txBox="1"/>
          <p:nvPr/>
        </p:nvSpPr>
        <p:spPr>
          <a:xfrm>
            <a:off x="4663440" y="4071525"/>
            <a:ext cx="726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2 may guess a curved line predicts the trend of the data. 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99DCD78-6A94-9B8E-F7B0-D41EB4523194}"/>
              </a:ext>
            </a:extLst>
          </p:cNvPr>
          <p:cNvCxnSpPr>
            <a:cxnSpLocks/>
          </p:cNvCxnSpPr>
          <p:nvPr/>
        </p:nvCxnSpPr>
        <p:spPr>
          <a:xfrm flipV="1">
            <a:off x="1324918" y="2614411"/>
            <a:ext cx="2535156" cy="1591284"/>
          </a:xfrm>
          <a:prstGeom prst="curvedConnector3">
            <a:avLst>
              <a:gd name="adj1" fmla="val 41498"/>
            </a:avLst>
          </a:prstGeom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96D407-D514-C7F5-A0AA-8AEFF772E463}"/>
              </a:ext>
            </a:extLst>
          </p:cNvPr>
          <p:cNvGrpSpPr/>
          <p:nvPr/>
        </p:nvGrpSpPr>
        <p:grpSpPr>
          <a:xfrm>
            <a:off x="1261534" y="3408437"/>
            <a:ext cx="841556" cy="534966"/>
            <a:chOff x="1954943" y="1460528"/>
            <a:chExt cx="841556" cy="53496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5947AE-D537-846A-8302-C7E277C8050F}"/>
                </a:ext>
              </a:extLst>
            </p:cNvPr>
            <p:cNvCxnSpPr/>
            <p:nvPr/>
          </p:nvCxnSpPr>
          <p:spPr>
            <a:xfrm>
              <a:off x="1954943" y="1690255"/>
              <a:ext cx="8401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7DEAD7-F98E-FE23-5679-320D9D0C6707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2779553" y="1460528"/>
              <a:ext cx="0" cy="522273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0696ED-ACAD-6521-29D7-B9186D7FA5A4}"/>
                </a:ext>
              </a:extLst>
            </p:cNvPr>
            <p:cNvCxnSpPr/>
            <p:nvPr/>
          </p:nvCxnSpPr>
          <p:spPr>
            <a:xfrm>
              <a:off x="1956399" y="1995494"/>
              <a:ext cx="840100" cy="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7B4795D-A597-AC42-4F41-5A3227D7768C}"/>
              </a:ext>
            </a:extLst>
          </p:cNvPr>
          <p:cNvSpPr txBox="1"/>
          <p:nvPr/>
        </p:nvSpPr>
        <p:spPr>
          <a:xfrm>
            <a:off x="4663439" y="4533190"/>
            <a:ext cx="7347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Whatever method the algorithm does this by, it does so by </a:t>
            </a:r>
            <a:r>
              <a:rPr lang="en-GB" b="1" dirty="0"/>
              <a:t>training</a:t>
            </a:r>
            <a:r>
              <a:rPr lang="en-GB" dirty="0"/>
              <a:t> itself on the </a:t>
            </a:r>
            <a:r>
              <a:rPr lang="en-GB" b="1" dirty="0"/>
              <a:t>data.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7B419C-1622-E1D0-1139-18FAF82C1AB7}"/>
              </a:ext>
            </a:extLst>
          </p:cNvPr>
          <p:cNvSpPr txBox="1"/>
          <p:nvPr/>
        </p:nvSpPr>
        <p:spPr>
          <a:xfrm>
            <a:off x="785948" y="5310942"/>
            <a:ext cx="9546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Different algorithms can give different predictions, let us say we want to predict the </a:t>
            </a:r>
            <a:r>
              <a:rPr lang="en-GB" b="1" dirty="0"/>
              <a:t>rainfall value </a:t>
            </a:r>
            <a:r>
              <a:rPr lang="en-GB" dirty="0"/>
              <a:t>of:       given a certain altitude.</a:t>
            </a:r>
            <a:endParaRPr lang="en-GB" b="1" dirty="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9A74788D-5D9C-E684-6F5E-66AF5657D217}"/>
              </a:ext>
            </a:extLst>
          </p:cNvPr>
          <p:cNvSpPr/>
          <p:nvPr/>
        </p:nvSpPr>
        <p:spPr>
          <a:xfrm>
            <a:off x="1456852" y="5649640"/>
            <a:ext cx="216443" cy="182880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074D0A7-284E-6CE4-019D-A84B6A3C5A08}"/>
              </a:ext>
            </a:extLst>
          </p:cNvPr>
          <p:cNvSpPr/>
          <p:nvPr/>
        </p:nvSpPr>
        <p:spPr>
          <a:xfrm>
            <a:off x="1977922" y="3408437"/>
            <a:ext cx="216443" cy="182880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CB9303-FE90-0970-53A9-FFC9F7A5097D}"/>
              </a:ext>
            </a:extLst>
          </p:cNvPr>
          <p:cNvSpPr txBox="1"/>
          <p:nvPr/>
        </p:nvSpPr>
        <p:spPr>
          <a:xfrm>
            <a:off x="785947" y="5993257"/>
            <a:ext cx="954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Algorithm 1 will predict higher rainfall than algorithm 2.</a:t>
            </a:r>
            <a:endParaRPr lang="en-GB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FFCD83-A649-127B-95CD-F373EFCD218F}"/>
              </a:ext>
            </a:extLst>
          </p:cNvPr>
          <p:cNvCxnSpPr>
            <a:cxnSpLocks/>
          </p:cNvCxnSpPr>
          <p:nvPr/>
        </p:nvCxnSpPr>
        <p:spPr>
          <a:xfrm>
            <a:off x="5006257" y="3838239"/>
            <a:ext cx="117287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A11328-F162-60F0-7B16-5EE43C035915}"/>
              </a:ext>
            </a:extLst>
          </p:cNvPr>
          <p:cNvCxnSpPr>
            <a:cxnSpLocks/>
          </p:cNvCxnSpPr>
          <p:nvPr/>
        </p:nvCxnSpPr>
        <p:spPr>
          <a:xfrm flipV="1">
            <a:off x="5006257" y="4383915"/>
            <a:ext cx="1149463" cy="5462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23" grpId="0"/>
      <p:bldP spid="26" grpId="0"/>
      <p:bldP spid="27" grpId="0" animBg="1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2024</Words>
  <Application>Microsoft Office PowerPoint</Application>
  <PresentationFormat>Widescreen</PresentationFormat>
  <Paragraphs>219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Training</vt:lpstr>
      <vt:lpstr>Where do I go?</vt:lpstr>
      <vt:lpstr>What is Machine Learning?</vt:lpstr>
      <vt:lpstr>What Problems can Machine Learning Solve?</vt:lpstr>
      <vt:lpstr>Different Problems need Different Algorithms</vt:lpstr>
      <vt:lpstr>Different Problems need Different Algorithms</vt:lpstr>
      <vt:lpstr>Different Problems need Different Algorithms</vt:lpstr>
      <vt:lpstr>How do Classification Algorithms work?</vt:lpstr>
      <vt:lpstr>How do Regression Algorithms work?</vt:lpstr>
      <vt:lpstr>How do we know what a ‘good guess’ is?</vt:lpstr>
      <vt:lpstr>First, what is a loss function?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Precision and Recall</vt:lpstr>
      <vt:lpstr>Precision and Recall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POULETT, William (NHS ENGLAND - X26)</dc:creator>
  <cp:lastModifiedBy>POULETT, William (NHS ENGLAND - X26)</cp:lastModifiedBy>
  <cp:revision>1</cp:revision>
  <dcterms:created xsi:type="dcterms:W3CDTF">2023-07-31T12:33:33Z</dcterms:created>
  <dcterms:modified xsi:type="dcterms:W3CDTF">2023-08-03T08:43:14Z</dcterms:modified>
</cp:coreProperties>
</file>